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772400" cy="172819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0070C0"/>
                </a:solidFill>
              </a:rPr>
              <a:t>     </a:t>
            </a:r>
            <a:r>
              <a:rPr lang="ru-RU" sz="3600" dirty="0" smtClean="0">
                <a:solidFill>
                  <a:srgbClr val="0070C0"/>
                </a:solidFill>
              </a:rPr>
              <a:t>МАКРАМЕ – ИСКУССТВО 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      ПЛЕТЕНИЯ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4221088"/>
            <a:ext cx="5760640" cy="1800200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Составил: учитель технологии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</a:rPr>
              <a:t>Алпенидзе</a:t>
            </a:r>
            <a:r>
              <a:rPr lang="ru-RU" dirty="0" smtClean="0">
                <a:solidFill>
                  <a:schemeClr val="tx1"/>
                </a:solidFill>
              </a:rPr>
              <a:t> А.А.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548680"/>
            <a:ext cx="7900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  Государственное бюджетное общеобразовательное учреждение школа № 657 Приморского района СПб</a:t>
            </a:r>
            <a:endParaRPr lang="ru-RU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0070C0"/>
                </a:solidFill>
              </a:rPr>
              <a:t>Узлы в нашей жизни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940152" y="692696"/>
            <a:ext cx="2808312" cy="2808312"/>
          </a:xfrm>
          <a:ln w="19050">
            <a:solidFill>
              <a:srgbClr val="0070C0"/>
            </a:solidFill>
          </a:ln>
        </p:spPr>
      </p:pic>
      <p:pic>
        <p:nvPicPr>
          <p:cNvPr id="5" name="Рисунок 4" descr="14439544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412776"/>
            <a:ext cx="3282696" cy="201168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755556"/>
            <a:ext cx="4139952" cy="2926946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7" name="Рисунок 6" descr="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9" y="3760646"/>
            <a:ext cx="4032448" cy="3016784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Макраме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400" i="1" u="sng" dirty="0" smtClean="0">
                <a:uFill>
                  <a:solidFill>
                    <a:srgbClr val="0070C0"/>
                  </a:solidFill>
                </a:uFill>
              </a:rPr>
              <a:t>Макраме</a:t>
            </a:r>
            <a:r>
              <a:rPr lang="ru-RU" sz="2400" dirty="0" smtClean="0"/>
              <a:t> - один из старинных видов рукоделия, основанный на плетении узлов. </a:t>
            </a:r>
          </a:p>
          <a:p>
            <a:pPr algn="just">
              <a:buNone/>
            </a:pPr>
            <a:r>
              <a:rPr lang="ru-RU" sz="2400" dirty="0" smtClean="0"/>
              <a:t>		Слово «макраме» имеет арабские корни и означает «кружево» или «бахрома».</a:t>
            </a:r>
          </a:p>
        </p:txBody>
      </p:sp>
      <p:pic>
        <p:nvPicPr>
          <p:cNvPr id="4" name="Рисунок 3" descr="e9151d76ef7453a595e2bf09a1de0845_RSZ_69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140968"/>
            <a:ext cx="6480720" cy="3296714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История макраме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3000" dirty="0" smtClean="0"/>
              <a:t>История возникновения искусства макраме, началась с того момента как завязался самый первый узелок</a:t>
            </a:r>
            <a:r>
              <a:rPr lang="ru-RU" dirty="0" smtClean="0"/>
              <a:t>. </a:t>
            </a:r>
          </a:p>
          <a:p>
            <a:pPr algn="just">
              <a:buNone/>
            </a:pPr>
            <a:r>
              <a:rPr lang="ru-RU" dirty="0" smtClean="0"/>
              <a:t>		                            </a:t>
            </a:r>
          </a:p>
          <a:p>
            <a:pPr algn="just">
              <a:buNone/>
            </a:pPr>
            <a:r>
              <a:rPr lang="ru-RU" dirty="0" smtClean="0"/>
              <a:t>                                                           </a:t>
            </a:r>
          </a:p>
          <a:p>
            <a:pPr algn="just">
              <a:buNone/>
            </a:pPr>
            <a:r>
              <a:rPr lang="ru-RU" dirty="0" smtClean="0"/>
              <a:t>                                                            </a:t>
            </a:r>
            <a:r>
              <a:rPr lang="ru-RU" sz="2800" dirty="0" smtClean="0"/>
              <a:t>Следующим   этапом  развития   плетения становятся сети из трав и   шерсти </a:t>
            </a:r>
          </a:p>
          <a:p>
            <a:pPr algn="just">
              <a:buNone/>
            </a:pPr>
            <a:r>
              <a:rPr lang="ru-RU" sz="2800" dirty="0" smtClean="0"/>
              <a:t>                                                         животных. Изготовление сетей претерпевало различные изменения, древние </a:t>
            </a:r>
          </a:p>
          <a:p>
            <a:pPr algn="just">
              <a:buNone/>
            </a:pPr>
            <a:r>
              <a:rPr lang="ru-RU" sz="2800" dirty="0" smtClean="0"/>
              <a:t>                                                         люди начинали от изобретения простейших безузловых сетей, и со временем</a:t>
            </a:r>
          </a:p>
          <a:p>
            <a:pPr algn="just">
              <a:buNone/>
            </a:pPr>
            <a:r>
              <a:rPr lang="ru-RU" sz="2800" dirty="0" smtClean="0"/>
              <a:t>                                                         трансформировали  её   в   крученую.  </a:t>
            </a:r>
          </a:p>
          <a:p>
            <a:pPr algn="just">
              <a:buNone/>
            </a:pPr>
            <a:r>
              <a:rPr lang="ru-RU" dirty="0" smtClean="0"/>
              <a:t>                                </a:t>
            </a:r>
          </a:p>
          <a:p>
            <a:pPr algn="just">
              <a:buNone/>
            </a:pPr>
            <a:r>
              <a:rPr lang="ru-RU" dirty="0" smtClean="0"/>
              <a:t>                                                                                  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sz="2800" dirty="0" smtClean="0"/>
              <a:t>                                                                                  В   племенах   древних   инков      присутствовала       узелковая</a:t>
            </a:r>
          </a:p>
          <a:p>
            <a:pPr algn="just">
              <a:buNone/>
            </a:pPr>
            <a:r>
              <a:rPr lang="ru-RU" sz="2800" dirty="0" smtClean="0"/>
              <a:t>                                                                                письменность. Узлы использовались для передачи  и сохранения</a:t>
            </a:r>
          </a:p>
          <a:p>
            <a:pPr algn="just">
              <a:buNone/>
            </a:pPr>
            <a:r>
              <a:rPr lang="ru-RU" sz="2800" dirty="0" smtClean="0"/>
              <a:t>                                                                                информации.  Также  с  их  помощью   производились   довольно</a:t>
            </a:r>
          </a:p>
          <a:p>
            <a:pPr algn="just">
              <a:buNone/>
            </a:pPr>
            <a:r>
              <a:rPr lang="ru-RU" sz="2800" dirty="0" smtClean="0"/>
              <a:t>                                                                                сложные, для того времени математические расчёты. 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                                                                                                        </a:t>
            </a:r>
            <a:r>
              <a:rPr lang="ru-RU" sz="2800" dirty="0" smtClean="0"/>
              <a:t>Китайцы использовали узелки в качестве памяток. 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                                                            </a:t>
            </a:r>
            <a:r>
              <a:rPr lang="ru-RU" sz="2800" dirty="0" smtClean="0"/>
              <a:t>Жители северных народов, украшали плетёными изделиями свои жилища</a:t>
            </a:r>
          </a:p>
          <a:p>
            <a:pPr algn="just">
              <a:buNone/>
            </a:pPr>
            <a:r>
              <a:rPr lang="ru-RU" sz="2800" dirty="0" smtClean="0"/>
              <a:t>                                                                  и одежду.</a:t>
            </a:r>
          </a:p>
          <a:p>
            <a:pPr algn="just"/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		</a:t>
            </a:r>
            <a:endParaRPr lang="ru-RU" dirty="0"/>
          </a:p>
        </p:txBody>
      </p:sp>
      <p:pic>
        <p:nvPicPr>
          <p:cNvPr id="4" name="Рисунок 3" descr="M01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628800"/>
            <a:ext cx="1368152" cy="1413627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5" name="Рисунок 4" descr="333c2a04833aa769124e442de93eea8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212976"/>
            <a:ext cx="2330968" cy="136188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6" name="Рисунок 5" descr="img_phplFFYhT_igra-ostatsya-v-zhivyh_0_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293096"/>
            <a:ext cx="1440160" cy="108012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7" name="Рисунок 6" descr="101100_korennoe-naselenie-vostochnoi-sibir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653136"/>
            <a:ext cx="2490356" cy="1656184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</a:p>
          <a:p>
            <a:pPr algn="just">
              <a:buNone/>
            </a:pPr>
            <a:r>
              <a:rPr lang="ru-RU" sz="4000" dirty="0" smtClean="0"/>
              <a:t>		</a:t>
            </a:r>
          </a:p>
          <a:p>
            <a:pPr algn="just">
              <a:lnSpc>
                <a:spcPct val="170000"/>
              </a:lnSpc>
              <a:buNone/>
            </a:pPr>
            <a:r>
              <a:rPr lang="ru-RU" sz="4000" dirty="0" smtClean="0"/>
              <a:t>		Плетение на Руси считалось особым искусством и по значению приравнивалось к умению ковать мечи и строить суда. Узелковое плетение достигло расцвета во время формирования Киевской Руси. Узел воспринимался не просто как сплетение нитей, а выступал символом таких понятий, как жизнь, хлеб, солнце, счастье, любовь. </a:t>
            </a:r>
          </a:p>
          <a:p>
            <a:pPr algn="just">
              <a:lnSpc>
                <a:spcPct val="170000"/>
              </a:lnSpc>
              <a:buNone/>
            </a:pPr>
            <a:endParaRPr lang="ru-RU" sz="4000" dirty="0" smtClean="0"/>
          </a:p>
          <a:p>
            <a:pPr algn="just">
              <a:lnSpc>
                <a:spcPct val="170000"/>
              </a:lnSpc>
              <a:buNone/>
            </a:pPr>
            <a:r>
              <a:rPr lang="ru-RU" sz="4000" dirty="0" smtClean="0"/>
              <a:t> 		Сохранились названия профессий, связанных с узлоплетением: 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v"/>
            </a:pPr>
            <a:r>
              <a:rPr lang="ru-RU" sz="4000" dirty="0" smtClean="0"/>
              <a:t>торочник - плел тесьму, 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v"/>
            </a:pPr>
            <a:r>
              <a:rPr lang="ru-RU" sz="4000" dirty="0" smtClean="0"/>
              <a:t>броздочник - плел конскую упряжь, 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v"/>
            </a:pPr>
            <a:r>
              <a:rPr lang="ru-RU" sz="4000" dirty="0" smtClean="0"/>
              <a:t>счальник - соединял канаты, и т.п., всего более 40 ремесел. </a:t>
            </a:r>
          </a:p>
          <a:p>
            <a:pPr algn="just">
              <a:buNone/>
            </a:pPr>
            <a:r>
              <a:rPr lang="ru-RU" sz="4000" dirty="0" smtClean="0"/>
              <a:t>        </a:t>
            </a:r>
          </a:p>
          <a:p>
            <a:pPr algn="just">
              <a:buNone/>
            </a:pPr>
            <a:r>
              <a:rPr lang="ru-RU" dirty="0" smtClean="0"/>
              <a:t>		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		</a:t>
            </a:r>
            <a:r>
              <a:rPr lang="ru-RU" sz="1600" dirty="0" smtClean="0"/>
              <a:t>В этой технике изготавливали украшения, предметы быта, оплечья, обувь, головные уборы, сумки, в которых носили стрелы, оклады икон, рукописных книг и прочие вещи, которые были так привычны несколько веков назад.</a:t>
            </a:r>
          </a:p>
          <a:p>
            <a:endParaRPr lang="ru-RU" dirty="0"/>
          </a:p>
        </p:txBody>
      </p:sp>
      <p:pic>
        <p:nvPicPr>
          <p:cNvPr id="4" name="Рисунок 3" descr="t_14870_1290614468.jpg_7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2348880"/>
            <a:ext cx="1897563" cy="1897563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5" name="Рисунок 4" descr="macrame-art-10-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581128"/>
            <a:ext cx="2547453" cy="216024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6" name="Рисунок 5" descr="0_165fe8_4a7c5b31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2276872"/>
            <a:ext cx="2161669" cy="214043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7" name="Рисунок 6" descr="150222011937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2636912"/>
            <a:ext cx="2664296" cy="3551187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8" name="Рисунок 7" descr="s8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4653136"/>
            <a:ext cx="2088232" cy="2088232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Изделия в технике макраме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 интерьере дома</a:t>
            </a:r>
          </a:p>
          <a:p>
            <a:endParaRPr lang="ru-RU" dirty="0"/>
          </a:p>
        </p:txBody>
      </p:sp>
      <p:pic>
        <p:nvPicPr>
          <p:cNvPr id="4" name="Рисунок 3" descr="63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132856"/>
            <a:ext cx="2860946" cy="4293096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5" name="Рисунок 4" descr="15022200235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3933056"/>
            <a:ext cx="2161471" cy="2492896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6" name="Рисунок 5" descr="MACRAME-IWWI-LES-FLEURS-SUSPENS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1268760"/>
            <a:ext cx="2276872" cy="2276872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7" name="Рисунок 6" descr="im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5" y="2564904"/>
            <a:ext cx="2995341" cy="360040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 одежде</a:t>
            </a:r>
          </a:p>
          <a:p>
            <a:endParaRPr lang="ru-RU" dirty="0"/>
          </a:p>
        </p:txBody>
      </p:sp>
      <p:pic>
        <p:nvPicPr>
          <p:cNvPr id="4" name="Рисунок 3" descr="75719322_Makramye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3227083" cy="48482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Рисунок 4" descr="21519a4ef450b57f9bf034d53e826d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908720"/>
            <a:ext cx="2990684" cy="399037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Рисунок 5" descr="141120050028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2636912"/>
            <a:ext cx="3628446" cy="407707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Аксессуары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133fea03afbd5bb604733df6e67b1c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124744"/>
            <a:ext cx="4953000" cy="381000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6" name="Рисунок 5" descr="f2c25b7ab2630a3e6313706814390bb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2708920"/>
            <a:ext cx="2664296" cy="3996444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7" name="Рисунок 6" descr="poyas_gorjkiy_shokolad_foto_large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653136"/>
            <a:ext cx="2713484" cy="2035113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Ювелирное макраме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1066828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2276856" cy="239268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5" name="Рисунок 4" descr="4eb54ae6a847ba1cb1db19730c56f1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2636912"/>
            <a:ext cx="2506032" cy="346137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6" name="Рисунок 5" descr="b22550dd82a1b82ee5cf218b2226ef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854844"/>
            <a:ext cx="4032448" cy="2830423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8" name="Рисунок 7" descr="103089161_large_1586_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933056"/>
            <a:ext cx="1872208" cy="2808312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9" name="Рисунок 8" descr="a6komplekt-s-gematitami-tajny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1052736"/>
            <a:ext cx="4037371" cy="2696964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354</TotalTime>
  <Words>42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     МАКРАМЕ – ИСКУССТВО        ПЛЕТЕНИЯ</vt:lpstr>
      <vt:lpstr>Макраме</vt:lpstr>
      <vt:lpstr>История макраме</vt:lpstr>
      <vt:lpstr>Презентация PowerPoint</vt:lpstr>
      <vt:lpstr>Презентация PowerPoint</vt:lpstr>
      <vt:lpstr>Изделия в технике макраме</vt:lpstr>
      <vt:lpstr>Презентация PowerPoint</vt:lpstr>
      <vt:lpstr>Презентация PowerPoint</vt:lpstr>
      <vt:lpstr>Презентация PowerPoint</vt:lpstr>
      <vt:lpstr>Узлы в нашей жизни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МАКРАМЕ</dc:title>
  <dc:creator>Алпенидзе</dc:creator>
  <cp:lastModifiedBy>Tamara</cp:lastModifiedBy>
  <cp:revision>38</cp:revision>
  <dcterms:created xsi:type="dcterms:W3CDTF">2017-12-01T10:30:24Z</dcterms:created>
  <dcterms:modified xsi:type="dcterms:W3CDTF">2017-12-22T13:06:30Z</dcterms:modified>
</cp:coreProperties>
</file>