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1800200"/>
          </a:xfrm>
        </p:spPr>
        <p:txBody>
          <a:bodyPr/>
          <a:lstStyle/>
          <a:p>
            <a:r>
              <a:rPr lang="ru-RU" dirty="0" smtClean="0"/>
              <a:t>Мир животных. Кошка.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005064"/>
            <a:ext cx="3888432" cy="18722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ГБОУ школа №657 Приморского района</a:t>
            </a:r>
          </a:p>
          <a:p>
            <a:r>
              <a:rPr lang="ru-RU" dirty="0" smtClean="0"/>
              <a:t>Подготовила: учитель начальных классов</a:t>
            </a:r>
          </a:p>
          <a:p>
            <a:r>
              <a:rPr lang="ru-RU" dirty="0" err="1" smtClean="0"/>
              <a:t>Намаконова</a:t>
            </a:r>
            <a:r>
              <a:rPr lang="ru-RU" dirty="0" smtClean="0"/>
              <a:t> Ю.А. </a:t>
            </a:r>
            <a:endParaRPr lang="ru-RU" smtClean="0"/>
          </a:p>
          <a:p>
            <a:r>
              <a:rPr lang="ru-RU" smtClean="0"/>
              <a:t>2017-2018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ilvi.narod.ru/window/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2468-12258810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7338" cy="6857999"/>
          </a:xfrm>
          <a:prstGeom prst="rect">
            <a:avLst/>
          </a:prstGeom>
          <a:noFill/>
          <a:ln w="57150">
            <a:solidFill>
              <a:srgbClr val="808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_866346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4350" y="-387424"/>
            <a:ext cx="9658350" cy="7704856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album.foto.ru/photos/pr0/254225/1296522.jpg"/>
          <p:cNvPicPr/>
          <p:nvPr/>
        </p:nvPicPr>
        <p:blipFill>
          <a:blip r:embed="rId2" cstate="print"/>
          <a:srcRect t="13897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utotrening.su/wp-content/uploads/2016/01/Koshka-na-diva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4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746760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24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Мир животных. Кошка.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животных. Кошка.</dc:title>
  <dc:creator>Ученик</dc:creator>
  <cp:lastModifiedBy>Ученик</cp:lastModifiedBy>
  <cp:revision>8</cp:revision>
  <dcterms:modified xsi:type="dcterms:W3CDTF">2018-04-03T08:29:24Z</dcterms:modified>
</cp:coreProperties>
</file>