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70" r:id="rId11"/>
    <p:sldId id="269" r:id="rId12"/>
    <p:sldId id="264" r:id="rId13"/>
    <p:sldId id="257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8C5D6B-87FA-4533-8CD9-E5CD740AAE25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2F4102-84EA-478A-BEAB-096A5F2D5E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C5D6B-87FA-4533-8CD9-E5CD740AAE25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F4102-84EA-478A-BEAB-096A5F2D5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8C5D6B-87FA-4533-8CD9-E5CD740AAE25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2F4102-84EA-478A-BEAB-096A5F2D5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C5D6B-87FA-4533-8CD9-E5CD740AAE25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F4102-84EA-478A-BEAB-096A5F2D5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8C5D6B-87FA-4533-8CD9-E5CD740AAE25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2F4102-84EA-478A-BEAB-096A5F2D5E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C5D6B-87FA-4533-8CD9-E5CD740AAE25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F4102-84EA-478A-BEAB-096A5F2D5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C5D6B-87FA-4533-8CD9-E5CD740AAE25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F4102-84EA-478A-BEAB-096A5F2D5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C5D6B-87FA-4533-8CD9-E5CD740AAE25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F4102-84EA-478A-BEAB-096A5F2D5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8C5D6B-87FA-4533-8CD9-E5CD740AAE25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F4102-84EA-478A-BEAB-096A5F2D5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C5D6B-87FA-4533-8CD9-E5CD740AAE25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F4102-84EA-478A-BEAB-096A5F2D5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C5D6B-87FA-4533-8CD9-E5CD740AAE25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F4102-84EA-478A-BEAB-096A5F2D5E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8C5D6B-87FA-4533-8CD9-E5CD740AAE25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2F4102-84EA-478A-BEAB-096A5F2D5E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Личная гигиена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Чуракова</a:t>
            </a:r>
            <a:r>
              <a:rPr lang="ru-RU" dirty="0" smtClean="0"/>
              <a:t> Е.Н.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fs00.infourok.ru/images/doc/114/133985/img2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fs00.infourok.ru/images/doc/114/133985/img2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fs00.infourok.ru/images/doc/155/178979/img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s://ds05.infourok.ru/uploads/ex/0f44/000147c3-0956baa8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f.ppt-online.org/files1/slide/0/0lCOfoEw3empGX2z6aHSnKvTRWbVIxLsu48N1A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144000" cy="7605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igslide.ru/images/27/26425/96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25944/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ds02.infourok.ru/uploads/ex/0078/0003966f-afd1a0b4/img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ds02.infourok.ru/uploads/ex/0078/0003966f-afd1a0b4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c1f/000f3ad6-58b4b143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00.infourok.ru/images/doc/155/1789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rhivurokov.ru/kopilka/up/html/2017/04/07/k_58e73ec894b7d/img_user_file_58e73ec90d0d7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0d37/000cde76-56ffca79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yslide.ru/documents_2/6134db1e27134ad0ffe43eaea847c0e2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myslide.ru/documents_4/071c4f97e2a3001911bb6909c3be74e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4.infourok.ru/uploads/ex/0a08/000c6617-80011cf5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00.infourok.ru/images/doc/123/143922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</TotalTime>
  <Words>5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Личная гигиена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2019-08-15T17:45:29Z</dcterms:created>
  <dcterms:modified xsi:type="dcterms:W3CDTF">2019-08-15T18:16:50Z</dcterms:modified>
</cp:coreProperties>
</file>