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58" r:id="rId6"/>
    <p:sldId id="263" r:id="rId7"/>
    <p:sldId id="260" r:id="rId8"/>
    <p:sldId id="261" r:id="rId9"/>
    <p:sldId id="264" r:id="rId10"/>
    <p:sldId id="262" r:id="rId11"/>
    <p:sldId id="266" r:id="rId12"/>
    <p:sldId id="265" r:id="rId13"/>
    <p:sldId id="267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F2F00B-DA30-4648-8848-C68D1B2AF61F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8A71FD-DAD1-4DFB-8E5A-72CE855A3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Разнообразие кукольных театров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2400" cy="1199704"/>
          </a:xfrm>
        </p:spPr>
        <p:txBody>
          <a:bodyPr/>
          <a:lstStyle/>
          <a:p>
            <a:r>
              <a:rPr lang="ru-RU" dirty="0" smtClean="0"/>
              <a:t>Международный день театрального искусства</a:t>
            </a:r>
            <a:endParaRPr lang="ru-RU" dirty="0"/>
          </a:p>
        </p:txBody>
      </p:sp>
      <p:pic>
        <p:nvPicPr>
          <p:cNvPr id="4" name="Рисунок 3" descr="0000079_big.jpg"/>
          <p:cNvPicPr>
            <a:picLocks noChangeAspect="1"/>
          </p:cNvPicPr>
          <p:nvPr/>
        </p:nvPicPr>
        <p:blipFill>
          <a:blip r:embed="rId2" cstate="print"/>
          <a:srcRect l="44330" r="8893"/>
          <a:stretch>
            <a:fillRect/>
          </a:stretch>
        </p:blipFill>
        <p:spPr>
          <a:xfrm rot="20893520">
            <a:off x="278113" y="775418"/>
            <a:ext cx="1816883" cy="2913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285550.jpg"/>
          <p:cNvPicPr>
            <a:picLocks noChangeAspect="1"/>
          </p:cNvPicPr>
          <p:nvPr/>
        </p:nvPicPr>
        <p:blipFill>
          <a:blip r:embed="rId3" cstate="print"/>
          <a:srcRect l="49213" r="13775"/>
          <a:stretch>
            <a:fillRect/>
          </a:stretch>
        </p:blipFill>
        <p:spPr>
          <a:xfrm rot="1087754">
            <a:off x="7119929" y="764976"/>
            <a:ext cx="1834507" cy="2784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2911.jpg"/>
          <p:cNvPicPr>
            <a:picLocks noChangeAspect="1"/>
          </p:cNvPicPr>
          <p:nvPr/>
        </p:nvPicPr>
        <p:blipFill>
          <a:blip r:embed="rId4" cstate="print"/>
          <a:srcRect l="33935" r="27320" b="41180"/>
          <a:stretch>
            <a:fillRect/>
          </a:stretch>
        </p:blipFill>
        <p:spPr>
          <a:xfrm>
            <a:off x="3707904" y="260648"/>
            <a:ext cx="196049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15816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Март 2018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23720" y="58772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Шурыгина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aff08feff4ab79cb4acfa5b8f8y--kukly-i-igrushki-kukolnyj-teatr-trostevaya-kukla-domovenok-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052737"/>
            <a:ext cx="3872757" cy="566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Тростевые куклы </a:t>
            </a:r>
            <a:r>
              <a:rPr lang="ru-RU" sz="2700" dirty="0" smtClean="0"/>
              <a:t>(после 1945 года)</a:t>
            </a:r>
            <a:endParaRPr lang="ru-RU" sz="2700" dirty="0"/>
          </a:p>
        </p:txBody>
      </p:sp>
      <p:pic>
        <p:nvPicPr>
          <p:cNvPr id="5" name="Рисунок 4" descr="18_kukli.jpg"/>
          <p:cNvPicPr>
            <a:picLocks noChangeAspect="1"/>
          </p:cNvPicPr>
          <p:nvPr/>
        </p:nvPicPr>
        <p:blipFill>
          <a:blip r:embed="rId3" cstate="print"/>
          <a:srcRect l="39587" b="3876"/>
          <a:stretch>
            <a:fillRect/>
          </a:stretch>
        </p:blipFill>
        <p:spPr>
          <a:xfrm>
            <a:off x="4211960" y="692695"/>
            <a:ext cx="4706658" cy="561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505e1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49" t="14034" r="4028" b="3522"/>
          <a:stretch>
            <a:fillRect/>
          </a:stretch>
        </p:blipFill>
        <p:spPr>
          <a:xfrm>
            <a:off x="467544" y="1445589"/>
            <a:ext cx="8208912" cy="50916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тростевых кукол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51-Trostevaja-kuk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499" y="404664"/>
            <a:ext cx="7855417" cy="612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yezdnoy_spektakl_ostorozhno_myshk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80" t="3006" r="2906" b="3804"/>
          <a:stretch>
            <a:fillRect/>
          </a:stretch>
        </p:blipFill>
        <p:spPr>
          <a:xfrm>
            <a:off x="351402" y="1556792"/>
            <a:ext cx="638083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Планшетная кукла </a:t>
            </a:r>
            <a:r>
              <a:rPr lang="ru-RU" sz="2700" dirty="0" smtClean="0"/>
              <a:t>(начало 21века)</a:t>
            </a:r>
            <a:endParaRPr lang="ru-RU" sz="2700" dirty="0"/>
          </a:p>
        </p:txBody>
      </p:sp>
      <p:pic>
        <p:nvPicPr>
          <p:cNvPr id="5" name="Рисунок 4" descr="0025-058-Iz-marionetki-v-bolee-pozdnee-vremja-rodilas-planshetnaja-kuk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63146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9c90d084a07ed3d42945c2f77n5--puppet-dolls-accessories-domovenok-kuzya-tablet-do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44757"/>
            <a:ext cx="396044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планшетной куклы</a:t>
            </a:r>
            <a:endParaRPr lang="ru-RU" dirty="0"/>
          </a:p>
        </p:txBody>
      </p:sp>
      <p:pic>
        <p:nvPicPr>
          <p:cNvPr id="5" name="Рисунок 4" descr="629643fd9b5f3f0b228c857ad7vl--kukly-igrushki-domovenok-kuzya-planshet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780" y="1196752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9c90d084a07ed3d42945c2f77n5--puppet-dolls-accessories-domovenok-kuzya-tablet-d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31558" cy="555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Обязательно ходите в театр!!</a:t>
            </a:r>
            <a:endParaRPr lang="ru-RU" dirty="0"/>
          </a:p>
        </p:txBody>
      </p:sp>
      <p:pic>
        <p:nvPicPr>
          <p:cNvPr id="3" name="Рисунок 2" descr="86ac26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6808">
            <a:off x="242971" y="2808328"/>
            <a:ext cx="5313263" cy="3545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nacteatrmarioneto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7374">
            <a:off x="3985720" y="1228742"/>
            <a:ext cx="4744926" cy="38834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6058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Куклы – марионетки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204864"/>
            <a:ext cx="5242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Куклы – перчатки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573016"/>
            <a:ext cx="5144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Тростевые куклы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517232"/>
            <a:ext cx="5521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Планшетная кукла </a:t>
            </a:r>
            <a:endParaRPr lang="ru-RU" sz="4400" dirty="0"/>
          </a:p>
        </p:txBody>
      </p:sp>
      <p:pic>
        <p:nvPicPr>
          <p:cNvPr id="7" name="Содержимое 3" descr="hello_html_m2505e12b.png"/>
          <p:cNvPicPr>
            <a:picLocks noChangeAspect="1"/>
          </p:cNvPicPr>
          <p:nvPr/>
        </p:nvPicPr>
        <p:blipFill>
          <a:blip r:embed="rId2" cstate="print"/>
          <a:srcRect l="61664" t="18698" r="4028" b="14208"/>
          <a:stretch>
            <a:fillRect/>
          </a:stretch>
        </p:blipFill>
        <p:spPr>
          <a:xfrm rot="918994">
            <a:off x="6445927" y="394842"/>
            <a:ext cx="1245503" cy="1706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29643fd9b5f3f0b228c857ad7vl--kukly-igrushki-domovenok-kuzya-planshet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6563">
            <a:off x="466537" y="4456049"/>
            <a:ext cx="1391468" cy="1855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5937">
            <a:off x="375920" y="1897216"/>
            <a:ext cx="1584176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9aff08feff4ab79cb4acfa5b8f8y--kukly-i-igrushki-kukolnyj-teatr-trostevaya-kukla-domovenok-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21957">
            <a:off x="7110107" y="3282202"/>
            <a:ext cx="132826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- театр_MRT0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603461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– марионетки  </a:t>
            </a:r>
            <a:r>
              <a:rPr lang="ru-RU" sz="2400" dirty="0" smtClean="0"/>
              <a:t>(19 век)</a:t>
            </a:r>
            <a:endParaRPr lang="ru-RU" sz="2400" dirty="0"/>
          </a:p>
        </p:txBody>
      </p:sp>
      <p:pic>
        <p:nvPicPr>
          <p:cNvPr id="7" name="Рисунок 6" descr="285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340768"/>
            <a:ext cx="6121648" cy="459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7474460" cy="560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ukla_80e7f6672b37b60856d4981d4d8a1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447053" cy="642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3887884_1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7192963" cy="508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ukla_80e7f6672b37b60856d4981d4d8a1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242048" cy="636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elat-kuklu-marionetku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611488" cy="456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Устройство кукол-марионеток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Куклы – перчатки  </a:t>
            </a:r>
            <a:r>
              <a:rPr lang="ru-RU" sz="2700" dirty="0" smtClean="0"/>
              <a:t>(после 1917года)</a:t>
            </a:r>
            <a:endParaRPr lang="ru-RU" sz="2700" dirty="0"/>
          </a:p>
        </p:txBody>
      </p:sp>
      <p:pic>
        <p:nvPicPr>
          <p:cNvPr id="5" name="Рисунок 4" descr="3188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80581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6f09676e-0378-4ee0-82ed-400222d5860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30226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50cc8130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50863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ello_html_e0a55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76672"/>
            <a:ext cx="4535195" cy="5760640"/>
          </a:xfrm>
          <a:prstGeom prst="rect">
            <a:avLst/>
          </a:prstGeom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620688"/>
            <a:ext cx="5715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rchatochnaya-kukla-svoimi-rukam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840760" cy="60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63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Разнообразие кукольных театров</vt:lpstr>
      <vt:lpstr>Слайд 2</vt:lpstr>
      <vt:lpstr>Куклы – марионетки  (19 век)</vt:lpstr>
      <vt:lpstr>Слайд 4</vt:lpstr>
      <vt:lpstr>Слайд 5</vt:lpstr>
      <vt:lpstr>Устройство кукол-марионеток</vt:lpstr>
      <vt:lpstr>Куклы – перчатки  (после 1917года)</vt:lpstr>
      <vt:lpstr>Слайд 8</vt:lpstr>
      <vt:lpstr>Слайд 9</vt:lpstr>
      <vt:lpstr>Тростевые куклы (после 1945 года)</vt:lpstr>
      <vt:lpstr>Устройство тростевых кукол</vt:lpstr>
      <vt:lpstr>Слайд 12</vt:lpstr>
      <vt:lpstr>Планшетная кукла (начало 21века)</vt:lpstr>
      <vt:lpstr>Устройство планшетной куклы</vt:lpstr>
      <vt:lpstr>Слайд 15</vt:lpstr>
      <vt:lpstr>Обязательно ходите в театр!!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Кукольные театры</dc:title>
  <dc:creator>Teacher</dc:creator>
  <cp:lastModifiedBy>Teacher</cp:lastModifiedBy>
  <cp:revision>11</cp:revision>
  <dcterms:created xsi:type="dcterms:W3CDTF">2017-12-20T12:28:26Z</dcterms:created>
  <dcterms:modified xsi:type="dcterms:W3CDTF">2018-03-20T12:18:40Z</dcterms:modified>
</cp:coreProperties>
</file>