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4" r:id="rId5"/>
    <p:sldId id="261" r:id="rId6"/>
    <p:sldId id="260" r:id="rId7"/>
    <p:sldId id="263" r:id="rId8"/>
    <p:sldId id="262" r:id="rId9"/>
    <p:sldId id="265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oems-for-children.r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ru/" TargetMode="External"/><Relationship Id="rId4" Type="http://schemas.openxmlformats.org/officeDocument/2006/relationships/hyperlink" Target="https://masterclassy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0502" y="4653136"/>
            <a:ext cx="7155022" cy="208823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ГБОУ школа № 657</a:t>
            </a:r>
          </a:p>
          <a:p>
            <a:pPr algn="ctr"/>
            <a:r>
              <a:rPr lang="ru-RU" dirty="0"/>
              <a:t>Воспитатель</a:t>
            </a:r>
          </a:p>
          <a:p>
            <a:pPr algn="ctr"/>
            <a:r>
              <a:rPr lang="ru-RU" dirty="0"/>
              <a:t>Галактионова Н.С.</a:t>
            </a:r>
          </a:p>
          <a:p>
            <a:pPr algn="ctr"/>
            <a:r>
              <a:rPr lang="ru-RU" dirty="0" smtClean="0"/>
              <a:t>2018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290875" cy="4101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3556" y="3284984"/>
            <a:ext cx="7155022" cy="8640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Краски весны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1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191250" cy="533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0"/>
            <a:ext cx="6658180" cy="4293095"/>
          </a:xfrm>
        </p:spPr>
        <p:txBody>
          <a:bodyPr/>
          <a:lstStyle/>
          <a:p>
            <a:r>
              <a:rPr lang="en-US" dirty="0">
                <a:hlinkClick r:id="rId3"/>
              </a:rPr>
              <a:t>http://poems-for-children.ru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https://masterclassy.ru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https://www.google.ru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9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125113" cy="924475"/>
          </a:xfrm>
        </p:spPr>
        <p:txBody>
          <a:bodyPr/>
          <a:lstStyle/>
          <a:p>
            <a:r>
              <a:rPr lang="ru-RU" dirty="0" smtClean="0"/>
              <a:t>Краски весны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7811027" cy="5184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Снова </a:t>
            </a:r>
            <a:r>
              <a:rPr lang="ru-RU" b="1" dirty="0"/>
              <a:t>нет ручьям покоя –</a:t>
            </a:r>
          </a:p>
          <a:p>
            <a:pPr marL="0" indent="0">
              <a:buNone/>
            </a:pPr>
            <a:r>
              <a:rPr lang="ru-RU" b="1" dirty="0"/>
              <a:t> День и ночь журчат в кустах.</a:t>
            </a:r>
          </a:p>
          <a:p>
            <a:pPr marL="0" indent="0">
              <a:buNone/>
            </a:pPr>
            <a:r>
              <a:rPr lang="ru-RU" b="1" dirty="0"/>
              <a:t> Ходит солнце золотое</a:t>
            </a:r>
          </a:p>
          <a:p>
            <a:pPr marL="0" indent="0">
              <a:buNone/>
            </a:pPr>
            <a:r>
              <a:rPr lang="ru-RU" b="1" dirty="0"/>
              <a:t> В чистых-чистых небесах</a:t>
            </a:r>
            <a:r>
              <a:rPr lang="ru-RU" b="1" dirty="0" smtClean="0"/>
              <a:t>.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 Льет лучи на лес и луг</a:t>
            </a:r>
          </a:p>
          <a:p>
            <a:pPr marL="0" indent="0">
              <a:buNone/>
            </a:pPr>
            <a:r>
              <a:rPr lang="ru-RU" b="1" dirty="0"/>
              <a:t> И на все цветы вокруг:</a:t>
            </a:r>
          </a:p>
          <a:p>
            <a:pPr marL="0" indent="0">
              <a:buNone/>
            </a:pPr>
            <a:r>
              <a:rPr lang="ru-RU" b="1" dirty="0"/>
              <a:t> Розовые, синие,</a:t>
            </a:r>
          </a:p>
          <a:p>
            <a:pPr marL="0" indent="0">
              <a:buNone/>
            </a:pPr>
            <a:r>
              <a:rPr lang="ru-RU" b="1" dirty="0"/>
              <a:t> Голубые, красные,</a:t>
            </a:r>
          </a:p>
          <a:p>
            <a:pPr marL="0" indent="0">
              <a:buNone/>
            </a:pPr>
            <a:r>
              <a:rPr lang="ru-RU" b="1" dirty="0"/>
              <a:t> Как один – красивые,</a:t>
            </a:r>
          </a:p>
          <a:p>
            <a:pPr marL="0" indent="0">
              <a:buNone/>
            </a:pPr>
            <a:r>
              <a:rPr lang="ru-RU" b="1" dirty="0"/>
              <a:t> Хоть и очень разные</a:t>
            </a:r>
            <a:r>
              <a:rPr lang="ru-RU" b="1" dirty="0" smtClean="0"/>
              <a:t>.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                                                     (Б. </a:t>
            </a:r>
            <a:r>
              <a:rPr lang="ru-RU" dirty="0" err="1"/>
              <a:t>Асаналиса</a:t>
            </a:r>
            <a:r>
              <a:rPr lang="ru-RU" dirty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88840"/>
            <a:ext cx="4979074" cy="3319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3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291947" cy="5056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9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450987" cy="92447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СИНИЙ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ЦВЕТ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53542"/>
            <a:ext cx="5421619" cy="3607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48880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444444"/>
                </a:solidFill>
                <a:latin typeface="Arial"/>
              </a:rPr>
              <a:t>Утром было солнечно</a:t>
            </a:r>
            <a:br>
              <a:rPr lang="ru-RU" sz="2400" dirty="0">
                <a:solidFill>
                  <a:srgbClr val="444444"/>
                </a:solidFill>
                <a:latin typeface="Arial"/>
              </a:rPr>
            </a:br>
            <a:r>
              <a:rPr lang="ru-RU" sz="2400" dirty="0">
                <a:solidFill>
                  <a:srgbClr val="444444"/>
                </a:solidFill>
                <a:latin typeface="Arial"/>
              </a:rPr>
              <a:t>И совсем тепло.</a:t>
            </a:r>
            <a:br>
              <a:rPr lang="ru-RU" sz="2400" dirty="0">
                <a:solidFill>
                  <a:srgbClr val="444444"/>
                </a:solidFill>
                <a:latin typeface="Arial"/>
              </a:rPr>
            </a:br>
            <a:r>
              <a:rPr lang="ru-RU" sz="2400" dirty="0">
                <a:solidFill>
                  <a:srgbClr val="444444"/>
                </a:solidFill>
                <a:latin typeface="Arial"/>
              </a:rPr>
              <a:t>Озеро широкое</a:t>
            </a:r>
            <a:br>
              <a:rPr lang="ru-RU" sz="2400" dirty="0">
                <a:solidFill>
                  <a:srgbClr val="444444"/>
                </a:solidFill>
                <a:latin typeface="Arial"/>
              </a:rPr>
            </a:br>
            <a:r>
              <a:rPr lang="ru-RU" sz="2400" dirty="0">
                <a:solidFill>
                  <a:srgbClr val="444444"/>
                </a:solidFill>
                <a:latin typeface="Arial"/>
              </a:rPr>
              <a:t>по двору текло.</a:t>
            </a:r>
            <a:br>
              <a:rPr lang="ru-RU" sz="2400" dirty="0">
                <a:solidFill>
                  <a:srgbClr val="444444"/>
                </a:solidFill>
                <a:latin typeface="Arial"/>
              </a:rPr>
            </a:br>
            <a:r>
              <a:rPr lang="ru-RU" sz="2400" dirty="0">
                <a:solidFill>
                  <a:srgbClr val="444444"/>
                </a:solidFill>
                <a:latin typeface="Arial"/>
              </a:rPr>
              <a:t>В полдень подморозило,</a:t>
            </a:r>
            <a:br>
              <a:rPr lang="ru-RU" sz="2400" dirty="0">
                <a:solidFill>
                  <a:srgbClr val="444444"/>
                </a:solidFill>
                <a:latin typeface="Arial"/>
              </a:rPr>
            </a:br>
            <a:r>
              <a:rPr lang="ru-RU" sz="2400" dirty="0">
                <a:solidFill>
                  <a:srgbClr val="444444"/>
                </a:solidFill>
                <a:latin typeface="Arial"/>
              </a:rPr>
              <a:t>Вновь зима пришла,</a:t>
            </a:r>
            <a:br>
              <a:rPr lang="ru-RU" sz="2400" dirty="0">
                <a:solidFill>
                  <a:srgbClr val="444444"/>
                </a:solidFill>
                <a:latin typeface="Arial"/>
              </a:rPr>
            </a:br>
            <a:r>
              <a:rPr lang="ru-RU" sz="2400" dirty="0">
                <a:solidFill>
                  <a:srgbClr val="444444"/>
                </a:solidFill>
                <a:latin typeface="Arial"/>
              </a:rPr>
              <a:t>Затянулось озеро</a:t>
            </a:r>
            <a:br>
              <a:rPr lang="ru-RU" sz="2400" dirty="0">
                <a:solidFill>
                  <a:srgbClr val="444444"/>
                </a:solidFill>
                <a:latin typeface="Arial"/>
              </a:rPr>
            </a:br>
            <a:r>
              <a:rPr lang="ru-RU" sz="2400" dirty="0">
                <a:solidFill>
                  <a:srgbClr val="444444"/>
                </a:solidFill>
                <a:latin typeface="Arial"/>
              </a:rPr>
              <a:t>Корочкой стекла.</a:t>
            </a:r>
          </a:p>
          <a:p>
            <a:pPr marL="0" indent="0">
              <a:buNone/>
            </a:pPr>
            <a:r>
              <a:rPr lang="ru-RU" sz="2400" dirty="0" smtClean="0"/>
              <a:t>(А. </a:t>
            </a:r>
            <a:r>
              <a:rPr lang="ru-RU" sz="2400" dirty="0" err="1" smtClean="0"/>
              <a:t>Барто</a:t>
            </a:r>
            <a:r>
              <a:rPr lang="ru-RU" sz="2400" dirty="0" smtClean="0"/>
              <a:t>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181" y="4581128"/>
            <a:ext cx="2614936" cy="2091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125113" cy="924475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ГОЛУБОЙ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ЦВЕТ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07361"/>
            <a:ext cx="8027051" cy="45019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444444"/>
                </a:solidFill>
                <a:latin typeface="Arial"/>
              </a:rPr>
              <a:t>Уж тает снег, бегут ручьи,</a:t>
            </a:r>
            <a:br>
              <a:rPr lang="ru-RU" sz="2400" dirty="0">
                <a:solidFill>
                  <a:srgbClr val="444444"/>
                </a:solidFill>
                <a:latin typeface="Arial"/>
              </a:rPr>
            </a:br>
            <a:r>
              <a:rPr lang="ru-RU" sz="2400" dirty="0">
                <a:solidFill>
                  <a:srgbClr val="444444"/>
                </a:solidFill>
                <a:latin typeface="Arial"/>
              </a:rPr>
              <a:t>В окно повеяло весною...</a:t>
            </a:r>
            <a:br>
              <a:rPr lang="ru-RU" sz="2400" dirty="0">
                <a:solidFill>
                  <a:srgbClr val="444444"/>
                </a:solidFill>
                <a:latin typeface="Arial"/>
              </a:rPr>
            </a:br>
            <a:r>
              <a:rPr lang="ru-RU" sz="2400" dirty="0">
                <a:solidFill>
                  <a:srgbClr val="444444"/>
                </a:solidFill>
                <a:latin typeface="Arial"/>
              </a:rPr>
              <a:t>Засвищут скоро соловьи,</a:t>
            </a:r>
            <a:br>
              <a:rPr lang="ru-RU" sz="2400" dirty="0">
                <a:solidFill>
                  <a:srgbClr val="444444"/>
                </a:solidFill>
                <a:latin typeface="Arial"/>
              </a:rPr>
            </a:br>
            <a:r>
              <a:rPr lang="ru-RU" sz="2400" dirty="0">
                <a:solidFill>
                  <a:srgbClr val="444444"/>
                </a:solidFill>
                <a:latin typeface="Arial"/>
              </a:rPr>
              <a:t>И лес оденется </a:t>
            </a:r>
            <a:r>
              <a:rPr lang="ru-RU" sz="2400" dirty="0" err="1">
                <a:solidFill>
                  <a:srgbClr val="444444"/>
                </a:solidFill>
                <a:latin typeface="Arial"/>
              </a:rPr>
              <a:t>листвою</a:t>
            </a:r>
            <a:r>
              <a:rPr lang="ru-RU" sz="2400" dirty="0">
                <a:solidFill>
                  <a:srgbClr val="444444"/>
                </a:solidFill>
                <a:latin typeface="Arial"/>
              </a:rPr>
              <a:t>!</a:t>
            </a:r>
            <a:br>
              <a:rPr lang="ru-RU" sz="2400" dirty="0">
                <a:solidFill>
                  <a:srgbClr val="444444"/>
                </a:solidFill>
                <a:latin typeface="Arial"/>
              </a:rPr>
            </a:br>
            <a:r>
              <a:rPr lang="ru-RU" sz="2400" dirty="0">
                <a:solidFill>
                  <a:srgbClr val="444444"/>
                </a:solidFill>
                <a:latin typeface="Arial"/>
              </a:rPr>
              <a:t>Чиста небесная лазурь,</a:t>
            </a:r>
            <a:br>
              <a:rPr lang="ru-RU" sz="2400" dirty="0">
                <a:solidFill>
                  <a:srgbClr val="444444"/>
                </a:solidFill>
                <a:latin typeface="Arial"/>
              </a:rPr>
            </a:br>
            <a:r>
              <a:rPr lang="ru-RU" sz="2400" dirty="0">
                <a:solidFill>
                  <a:srgbClr val="444444"/>
                </a:solidFill>
                <a:latin typeface="Arial"/>
              </a:rPr>
              <a:t>Теплей и ярче солнце стало,</a:t>
            </a:r>
            <a:br>
              <a:rPr lang="ru-RU" sz="2400" dirty="0">
                <a:solidFill>
                  <a:srgbClr val="444444"/>
                </a:solidFill>
                <a:latin typeface="Arial"/>
              </a:rPr>
            </a:br>
            <a:r>
              <a:rPr lang="ru-RU" sz="2400" dirty="0">
                <a:solidFill>
                  <a:srgbClr val="444444"/>
                </a:solidFill>
                <a:latin typeface="Arial"/>
              </a:rPr>
              <a:t>Пора метелей злых и бурь</a:t>
            </a:r>
            <a:br>
              <a:rPr lang="ru-RU" sz="2400" dirty="0">
                <a:solidFill>
                  <a:srgbClr val="444444"/>
                </a:solidFill>
                <a:latin typeface="Arial"/>
              </a:rPr>
            </a:br>
            <a:r>
              <a:rPr lang="ru-RU" sz="2400" dirty="0">
                <a:solidFill>
                  <a:srgbClr val="444444"/>
                </a:solidFill>
                <a:latin typeface="Arial"/>
              </a:rPr>
              <a:t>Опять надолго миновала...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444444"/>
                </a:solidFill>
                <a:latin typeface="Arial"/>
              </a:rPr>
              <a:t>(Алексей Плещеев)</a:t>
            </a:r>
            <a:endParaRPr lang="ru-RU" sz="2400" b="0" i="0" dirty="0">
              <a:solidFill>
                <a:srgbClr val="444444"/>
              </a:solidFill>
              <a:effectLst/>
              <a:latin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570" y="1630079"/>
            <a:ext cx="4969430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4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54068"/>
            <a:ext cx="7595003" cy="924475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ЗЕЛЕНЫЙ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ЦВЕТ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140968"/>
            <a:ext cx="7269128" cy="389092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444444"/>
                </a:solidFill>
                <a:latin typeface="Arial"/>
              </a:rPr>
              <a:t>По </a:t>
            </a:r>
            <a:r>
              <a:rPr lang="ru-RU" sz="2800" dirty="0">
                <a:solidFill>
                  <a:srgbClr val="444444"/>
                </a:solidFill>
                <a:latin typeface="Arial"/>
              </a:rPr>
              <a:t>весне набухли почки</a:t>
            </a:r>
            <a:br>
              <a:rPr lang="ru-RU" sz="2800" dirty="0">
                <a:solidFill>
                  <a:srgbClr val="444444"/>
                </a:solidFill>
                <a:latin typeface="Arial"/>
              </a:rPr>
            </a:br>
            <a:r>
              <a:rPr lang="ru-RU" sz="2800" dirty="0">
                <a:solidFill>
                  <a:srgbClr val="444444"/>
                </a:solidFill>
                <a:latin typeface="Arial"/>
              </a:rPr>
              <a:t>И проклюнулись листочки.</a:t>
            </a:r>
            <a:br>
              <a:rPr lang="ru-RU" sz="2800" dirty="0">
                <a:solidFill>
                  <a:srgbClr val="444444"/>
                </a:solidFill>
                <a:latin typeface="Arial"/>
              </a:rPr>
            </a:br>
            <a:r>
              <a:rPr lang="ru-RU" sz="2800" dirty="0">
                <a:solidFill>
                  <a:srgbClr val="444444"/>
                </a:solidFill>
                <a:latin typeface="Arial"/>
              </a:rPr>
              <a:t>Посмотри на ветки клена –</a:t>
            </a:r>
            <a:br>
              <a:rPr lang="ru-RU" sz="2800" dirty="0">
                <a:solidFill>
                  <a:srgbClr val="444444"/>
                </a:solidFill>
                <a:latin typeface="Arial"/>
              </a:rPr>
            </a:br>
            <a:r>
              <a:rPr lang="ru-RU" sz="2800" dirty="0">
                <a:solidFill>
                  <a:srgbClr val="444444"/>
                </a:solidFill>
                <a:latin typeface="Arial"/>
              </a:rPr>
              <a:t>Сколько носиков </a:t>
            </a:r>
            <a:r>
              <a:rPr lang="ru-RU" sz="2800" dirty="0" smtClean="0">
                <a:solidFill>
                  <a:srgbClr val="444444"/>
                </a:solidFill>
                <a:latin typeface="Arial"/>
              </a:rPr>
              <a:t>зеленых!                      (Дмитриев)</a:t>
            </a:r>
            <a:endParaRPr lang="ru-RU" sz="2800" dirty="0">
              <a:solidFill>
                <a:srgbClr val="444444"/>
              </a:solidFill>
              <a:latin typeface="Arial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3611"/>
            <a:ext cx="5106144" cy="302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19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522995" cy="92447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ЖЕЛТЫЙ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ЦВЕТ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648"/>
            <a:ext cx="6168062" cy="4107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92896"/>
            <a:ext cx="7450987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444444"/>
                </a:solidFill>
                <a:latin typeface="Arial"/>
              </a:rPr>
              <a:t>На дворе стоит весна!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444444"/>
                </a:solidFill>
                <a:latin typeface="Arial"/>
              </a:rPr>
              <a:t>После зимней лютой стужи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444444"/>
                </a:solidFill>
                <a:latin typeface="Arial"/>
              </a:rPr>
              <a:t>Просыпается от сна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444444"/>
                </a:solidFill>
                <a:latin typeface="Arial"/>
              </a:rPr>
              <a:t>Вся природа. Даже лужи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444444"/>
                </a:solidFill>
                <a:latin typeface="Arial"/>
              </a:rPr>
              <a:t>Не покроет лед за ночь,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444444"/>
                </a:solidFill>
                <a:latin typeface="Arial"/>
              </a:rPr>
              <a:t>Гонит солнце зиму прочь</a:t>
            </a:r>
            <a:r>
              <a:rPr lang="ru-RU" sz="2400" dirty="0" smtClean="0">
                <a:solidFill>
                  <a:srgbClr val="444444"/>
                </a:solidFill>
                <a:latin typeface="Arial"/>
              </a:rPr>
              <a:t>!...</a:t>
            </a:r>
          </a:p>
          <a:p>
            <a:pPr marL="0" indent="0">
              <a:buNone/>
            </a:pPr>
            <a:r>
              <a:rPr lang="ru-RU" sz="2400" dirty="0"/>
              <a:t>(В. </a:t>
            </a:r>
            <a:r>
              <a:rPr lang="ru-RU" sz="2400" dirty="0" err="1" smtClean="0"/>
              <a:t>Косовицкий</a:t>
            </a:r>
            <a:r>
              <a:rPr lang="ru-RU" sz="2400" dirty="0" smtClean="0"/>
              <a:t>)</a:t>
            </a:r>
            <a:endParaRPr lang="ru-RU" sz="2400" dirty="0">
              <a:solidFill>
                <a:srgbClr val="444444"/>
              </a:solidFill>
              <a:latin typeface="Arial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3136"/>
            <a:ext cx="2021384" cy="1721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0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7485153" cy="924475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ОРАНЖЕВЫЙ 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ЦВЕТ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170" name="Picture 2" descr="Картинки по запросу весна  солнце золотое сосуль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271" y="836712"/>
            <a:ext cx="5675784" cy="3547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284984"/>
            <a:ext cx="7811027" cy="405143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Под самым карнизом,</a:t>
            </a:r>
            <a:br>
              <a:rPr lang="ru-RU" sz="2400" dirty="0"/>
            </a:br>
            <a:r>
              <a:rPr lang="ru-RU" sz="2400" dirty="0"/>
              <a:t>Над самым оконцем</a:t>
            </a:r>
            <a:br>
              <a:rPr lang="ru-RU" sz="2400" dirty="0"/>
            </a:br>
            <a:r>
              <a:rPr lang="ru-RU" sz="2400" dirty="0"/>
              <a:t>Забралось в сосульки</a:t>
            </a:r>
            <a:br>
              <a:rPr lang="ru-RU" sz="2400" dirty="0"/>
            </a:br>
            <a:r>
              <a:rPr lang="ru-RU" sz="2400" dirty="0"/>
              <a:t>Весеннее солнце.</a:t>
            </a:r>
            <a:br>
              <a:rPr lang="ru-RU" sz="2400" dirty="0"/>
            </a:br>
            <a:r>
              <a:rPr lang="ru-RU" sz="2400" dirty="0"/>
              <a:t>Сверкая, бегут по сосулькам слезинки…</a:t>
            </a:r>
            <a:br>
              <a:rPr lang="ru-RU" sz="2400" dirty="0"/>
            </a:br>
            <a:r>
              <a:rPr lang="ru-RU" sz="2400" dirty="0"/>
              <a:t>И тают сосульки – веселые льдинки.</a:t>
            </a:r>
          </a:p>
          <a:p>
            <a:pPr marL="0" indent="0">
              <a:buNone/>
            </a:pPr>
            <a:r>
              <a:rPr lang="ru-RU" sz="2400" dirty="0" smtClean="0"/>
              <a:t>(И</a:t>
            </a:r>
            <a:r>
              <a:rPr lang="ru-RU" sz="2400" dirty="0"/>
              <a:t>. </a:t>
            </a:r>
            <a:r>
              <a:rPr lang="ru-RU" sz="2400" dirty="0" smtClean="0"/>
              <a:t>Демьянов)</a:t>
            </a:r>
            <a:endParaRPr lang="ru-RU" sz="2400" dirty="0"/>
          </a:p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69" y="1844824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09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125113" cy="9244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БЕЛЫЙ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ЦВЕТ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6672"/>
            <a:ext cx="5823180" cy="3273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564904"/>
            <a:ext cx="7522995" cy="405143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444444"/>
                </a:solidFill>
                <a:latin typeface="Arial"/>
              </a:rPr>
              <a:t>По полям бегут ручьи,</a:t>
            </a:r>
            <a:br>
              <a:rPr lang="ru-RU" sz="2400" dirty="0">
                <a:solidFill>
                  <a:srgbClr val="444444"/>
                </a:solidFill>
                <a:latin typeface="Arial"/>
              </a:rPr>
            </a:br>
            <a:r>
              <a:rPr lang="ru-RU" sz="2400" dirty="0">
                <a:solidFill>
                  <a:srgbClr val="444444"/>
                </a:solidFill>
                <a:latin typeface="Arial"/>
              </a:rPr>
              <a:t>На дорогах лужи.</a:t>
            </a:r>
            <a:br>
              <a:rPr lang="ru-RU" sz="2400" dirty="0">
                <a:solidFill>
                  <a:srgbClr val="444444"/>
                </a:solidFill>
                <a:latin typeface="Arial"/>
              </a:rPr>
            </a:br>
            <a:r>
              <a:rPr lang="ru-RU" sz="2400" dirty="0">
                <a:solidFill>
                  <a:srgbClr val="444444"/>
                </a:solidFill>
                <a:latin typeface="Arial"/>
              </a:rPr>
              <a:t>Скоро выйдут муравьи</a:t>
            </a:r>
            <a:br>
              <a:rPr lang="ru-RU" sz="2400" dirty="0">
                <a:solidFill>
                  <a:srgbClr val="444444"/>
                </a:solidFill>
                <a:latin typeface="Arial"/>
              </a:rPr>
            </a:br>
            <a:r>
              <a:rPr lang="ru-RU" sz="2400" dirty="0">
                <a:solidFill>
                  <a:srgbClr val="444444"/>
                </a:solidFill>
                <a:latin typeface="Arial"/>
              </a:rPr>
              <a:t>После зимней стужи.</a:t>
            </a:r>
            <a:br>
              <a:rPr lang="ru-RU" sz="2400" dirty="0">
                <a:solidFill>
                  <a:srgbClr val="444444"/>
                </a:solidFill>
                <a:latin typeface="Arial"/>
              </a:rPr>
            </a:br>
            <a:r>
              <a:rPr lang="ru-RU" sz="2400" dirty="0">
                <a:solidFill>
                  <a:srgbClr val="444444"/>
                </a:solidFill>
                <a:latin typeface="Arial"/>
              </a:rPr>
              <a:t>Пробирается медведь</a:t>
            </a:r>
            <a:br>
              <a:rPr lang="ru-RU" sz="2400" dirty="0">
                <a:solidFill>
                  <a:srgbClr val="444444"/>
                </a:solidFill>
                <a:latin typeface="Arial"/>
              </a:rPr>
            </a:br>
            <a:r>
              <a:rPr lang="ru-RU" sz="2400" dirty="0">
                <a:solidFill>
                  <a:srgbClr val="444444"/>
                </a:solidFill>
                <a:latin typeface="Arial"/>
              </a:rPr>
              <a:t>Сквозь густой валежник.</a:t>
            </a:r>
            <a:br>
              <a:rPr lang="ru-RU" sz="2400" dirty="0">
                <a:solidFill>
                  <a:srgbClr val="444444"/>
                </a:solidFill>
                <a:latin typeface="Arial"/>
              </a:rPr>
            </a:br>
            <a:r>
              <a:rPr lang="ru-RU" sz="2400" dirty="0">
                <a:solidFill>
                  <a:srgbClr val="444444"/>
                </a:solidFill>
                <a:latin typeface="Arial"/>
              </a:rPr>
              <a:t>Стали птицы песни петь</a:t>
            </a:r>
            <a:br>
              <a:rPr lang="ru-RU" sz="2400" dirty="0">
                <a:solidFill>
                  <a:srgbClr val="444444"/>
                </a:solidFill>
                <a:latin typeface="Arial"/>
              </a:rPr>
            </a:br>
            <a:r>
              <a:rPr lang="ru-RU" sz="2400" dirty="0">
                <a:solidFill>
                  <a:srgbClr val="444444"/>
                </a:solidFill>
                <a:latin typeface="Arial"/>
              </a:rPr>
              <a:t>И расцвел </a:t>
            </a:r>
            <a:r>
              <a:rPr lang="ru-RU" sz="2400" dirty="0" smtClean="0">
                <a:solidFill>
                  <a:srgbClr val="444444"/>
                </a:solidFill>
                <a:latin typeface="Arial"/>
              </a:rPr>
              <a:t>подснежник!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444444"/>
                </a:solidFill>
                <a:latin typeface="Arial"/>
              </a:rPr>
              <a:t>(С. Маршак)</a:t>
            </a:r>
            <a:endParaRPr lang="ru-RU" sz="2400" dirty="0">
              <a:solidFill>
                <a:srgbClr val="444444"/>
              </a:solidFill>
              <a:latin typeface="Arial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70504"/>
            <a:ext cx="3126482" cy="1993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4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44</TotalTime>
  <Words>124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Spring</vt:lpstr>
      <vt:lpstr>Краски весны</vt:lpstr>
      <vt:lpstr>Краски весны </vt:lpstr>
      <vt:lpstr>Презентация PowerPoint</vt:lpstr>
      <vt:lpstr>СИНИЙ  ЦВЕТ</vt:lpstr>
      <vt:lpstr>ГОЛУБОЙ  ЦВЕТ</vt:lpstr>
      <vt:lpstr>ЗЕЛЕНЫЙ ЦВЕТ</vt:lpstr>
      <vt:lpstr>ЖЕЛТЫЙ  ЦВЕТ</vt:lpstr>
      <vt:lpstr>ОРАНЖЕВЫЙ  ЦВЕТ</vt:lpstr>
      <vt:lpstr>БЕЛЫЙ ЦВЕТ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Краски весны</dc:title>
  <dc:creator>user</dc:creator>
  <cp:lastModifiedBy>user</cp:lastModifiedBy>
  <cp:revision>11</cp:revision>
  <dcterms:created xsi:type="dcterms:W3CDTF">2018-03-15T21:27:41Z</dcterms:created>
  <dcterms:modified xsi:type="dcterms:W3CDTF">2018-03-15T22:21:01Z</dcterms:modified>
</cp:coreProperties>
</file>