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66" r:id="rId3"/>
    <p:sldId id="267" r:id="rId4"/>
    <p:sldId id="271" r:id="rId5"/>
    <p:sldId id="257" r:id="rId6"/>
    <p:sldId id="258" r:id="rId7"/>
    <p:sldId id="264" r:id="rId8"/>
    <p:sldId id="261" r:id="rId9"/>
    <p:sldId id="259" r:id="rId10"/>
    <p:sldId id="260" r:id="rId11"/>
    <p:sldId id="262" r:id="rId12"/>
    <p:sldId id="268" r:id="rId13"/>
    <p:sldId id="269" r:id="rId14"/>
    <p:sldId id="270" r:id="rId15"/>
    <p:sldId id="26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CCD687E-6687-423F-93FE-FA2967AD5CB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7BF6178-070D-45BC-9A15-59A67994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687E-6687-423F-93FE-FA2967AD5CB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6178-070D-45BC-9A15-59A67994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687E-6687-423F-93FE-FA2967AD5CB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6178-070D-45BC-9A15-59A67994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687E-6687-423F-93FE-FA2967AD5CB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6178-070D-45BC-9A15-59A67994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687E-6687-423F-93FE-FA2967AD5CB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6178-070D-45BC-9A15-59A67994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687E-6687-423F-93FE-FA2967AD5CB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6178-070D-45BC-9A15-59A67994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CD687E-6687-423F-93FE-FA2967AD5CB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BF6178-070D-45BC-9A15-59A679944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CCD687E-6687-423F-93FE-FA2967AD5CB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7BF6178-070D-45BC-9A15-59A67994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687E-6687-423F-93FE-FA2967AD5CB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6178-070D-45BC-9A15-59A67994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687E-6687-423F-93FE-FA2967AD5CB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6178-070D-45BC-9A15-59A67994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687E-6687-423F-93FE-FA2967AD5CB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6178-070D-45BC-9A15-59A67994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CD687E-6687-423F-93FE-FA2967AD5CBE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7BF6178-070D-45BC-9A15-59A67994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egion40.info/uploads/topics/preview/00/00/10/36/f306305aa0.jpg" TargetMode="External"/><Relationship Id="rId13" Type="http://schemas.openxmlformats.org/officeDocument/2006/relationships/hyperlink" Target="http://jili-bili.ru/files/products/57/medium/139328170895.jpg" TargetMode="External"/><Relationship Id="rId3" Type="http://schemas.openxmlformats.org/officeDocument/2006/relationships/hyperlink" Target="http://efronknigi.ru/i/28/4964728_8f2363f217facf6c7cd17186517f2c0e.jpg" TargetMode="External"/><Relationship Id="rId7" Type="http://schemas.openxmlformats.org/officeDocument/2006/relationships/hyperlink" Target="http://www.colors.life/upload/blogs/36/58/3658f81cd0dcb489e56c89a146218f01_RSZ_690.jpg" TargetMode="External"/><Relationship Id="rId12" Type="http://schemas.openxmlformats.org/officeDocument/2006/relationships/hyperlink" Target="http://control.for-ua.com/static/images/content/109/1096491/a4fbf51c4f58358789c7f489d560a5f5.jpg" TargetMode="External"/><Relationship Id="rId2" Type="http://schemas.openxmlformats.org/officeDocument/2006/relationships/hyperlink" Target="http://static-eu.insales.ru/files/1/1044/2114580/original/tetradi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ovaribratska.okis.ru/store/1/0/2/10253/98923-130-1133_1.jpg" TargetMode="External"/><Relationship Id="rId11" Type="http://schemas.openxmlformats.org/officeDocument/2006/relationships/hyperlink" Target="http://ecx.images-amazon.com/images/I/513acb1DU+L.jpg" TargetMode="External"/><Relationship Id="rId5" Type="http://schemas.openxmlformats.org/officeDocument/2006/relationships/hyperlink" Target="http://www.kancministr.ru/upload/iblock/8c8/8c8a84616d05433ea176ec99c3752445.gif" TargetMode="External"/><Relationship Id="rId15" Type="http://schemas.openxmlformats.org/officeDocument/2006/relationships/hyperlink" Target="http://woowx.com/uploads/posts/2014-09/1410406150_2491625.png" TargetMode="External"/><Relationship Id="rId10" Type="http://schemas.openxmlformats.org/officeDocument/2006/relationships/hyperlink" Target="https://comfi.md/upload/catalog/elements/big/f2512bb0a91db93be118296aa0afb1321308485483.jpeg" TargetMode="External"/><Relationship Id="rId4" Type="http://schemas.openxmlformats.org/officeDocument/2006/relationships/hyperlink" Target="http://a-ofis.ru/UserFiles/Image/img531_12243_big.jpg" TargetMode="External"/><Relationship Id="rId9" Type="http://schemas.openxmlformats.org/officeDocument/2006/relationships/hyperlink" Target="http://uchebniki-vlg.ru/pic/1959055.jpg" TargetMode="External"/><Relationship Id="rId14" Type="http://schemas.openxmlformats.org/officeDocument/2006/relationships/hyperlink" Target="https://ds02.infourok.ru/uploads/ex/0bb3/00089732-3e582b18/hello_html_765dfd47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8884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подготовила 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Руденская</a:t>
            </a:r>
            <a:r>
              <a:rPr lang="ru-RU" dirty="0" smtClean="0"/>
              <a:t> У.А</a:t>
            </a:r>
          </a:p>
          <a:p>
            <a:r>
              <a:rPr lang="ru-RU" dirty="0" smtClean="0"/>
              <a:t>ГБОУ школа №657 </a:t>
            </a:r>
          </a:p>
          <a:p>
            <a:r>
              <a:rPr lang="ru-RU" dirty="0" smtClean="0"/>
              <a:t>Приморского района</a:t>
            </a:r>
          </a:p>
          <a:p>
            <a:endParaRPr lang="ru-RU" dirty="0"/>
          </a:p>
        </p:txBody>
      </p:sp>
      <p:pic>
        <p:nvPicPr>
          <p:cNvPr id="4" name="Рисунок 3" descr="http://torg-kanc.ru/upload/iblock/ab6/ab68e64492445941042447d328a935a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8488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точилка</a:t>
            </a:r>
            <a:endParaRPr lang="ru-RU" dirty="0"/>
          </a:p>
        </p:txBody>
      </p:sp>
      <p:pic>
        <p:nvPicPr>
          <p:cNvPr id="4" name="Содержимое 3" descr="https://im2-tub-ru.yandex.net/i?id=e2b6ba89746fdf481e6400ce5621093c&amp;n=33&amp;h=215&amp;w=21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4176464" cy="340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фломастеры</a:t>
            </a:r>
            <a:endParaRPr lang="ru-RU" dirty="0"/>
          </a:p>
        </p:txBody>
      </p:sp>
      <p:pic>
        <p:nvPicPr>
          <p:cNvPr id="4" name="Содержимое 3" descr="http://ecx.images-amazon.com/images/I/513acb1DU%2B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3"/>
            <a:ext cx="5760640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792088"/>
          </a:xfrm>
        </p:spPr>
        <p:txBody>
          <a:bodyPr/>
          <a:lstStyle/>
          <a:p>
            <a:r>
              <a:rPr lang="ru-RU" dirty="0" smtClean="0"/>
              <a:t>альбом для рисования</a:t>
            </a:r>
            <a:endParaRPr lang="ru-RU" dirty="0"/>
          </a:p>
        </p:txBody>
      </p:sp>
      <p:pic>
        <p:nvPicPr>
          <p:cNvPr id="4" name="Содержимое 3" descr="https://im0-tub-ru.yandex.net/i?id=6289d3a6a241a20a197b1aaa759c0274&amp;n=33&amp;h=215&amp;w=30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83264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краски</a:t>
            </a:r>
            <a:endParaRPr lang="ru-RU" dirty="0"/>
          </a:p>
        </p:txBody>
      </p:sp>
      <p:pic>
        <p:nvPicPr>
          <p:cNvPr id="4" name="Содержимое 3" descr="http://jili-bili.ru/files/products/57/medium/1393281708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72300" cy="479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кисточка</a:t>
            </a:r>
            <a:endParaRPr lang="ru-RU" dirty="0"/>
          </a:p>
        </p:txBody>
      </p:sp>
      <p:pic>
        <p:nvPicPr>
          <p:cNvPr id="4" name="Содержимое 3" descr="https://ds02.infourok.ru/uploads/ex/0bb3/00089732-3e582b18/hello_html_765dfd47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764704"/>
            <a:ext cx="4525963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пластилин</a:t>
            </a:r>
            <a:endParaRPr lang="ru-RU" dirty="0"/>
          </a:p>
        </p:txBody>
      </p:sp>
      <p:pic>
        <p:nvPicPr>
          <p:cNvPr id="4" name="Содержимое 3" descr="http://woowx.com/uploads/posts/2014-09/1410406150_2491625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48681"/>
            <a:ext cx="7620000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Ссылки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511256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Слайд 2 </a:t>
            </a:r>
            <a:r>
              <a:rPr lang="ru-RU" u="sng" dirty="0" smtClean="0">
                <a:hlinkClick r:id="rId2"/>
              </a:rPr>
              <a:t>http://static-eu.insales.ru/files/1/1044/2114580/original/tetradi.jpg</a:t>
            </a:r>
            <a:endParaRPr lang="ru-RU" dirty="0" smtClean="0"/>
          </a:p>
          <a:p>
            <a:r>
              <a:rPr lang="ru-RU" dirty="0" smtClean="0"/>
              <a:t>Слайд 3 </a:t>
            </a:r>
            <a:r>
              <a:rPr lang="ru-RU" u="sng" dirty="0" smtClean="0">
                <a:hlinkClick r:id="rId3"/>
              </a:rPr>
              <a:t>http://efronknigi.ru/i/28/4964728_8f2363f217facf6c7cd17186517f2c0e.jpg</a:t>
            </a:r>
            <a:endParaRPr lang="ru-RU" dirty="0" smtClean="0"/>
          </a:p>
          <a:p>
            <a:r>
              <a:rPr lang="ru-RU" dirty="0" smtClean="0"/>
              <a:t>Слайд 4 </a:t>
            </a:r>
            <a:r>
              <a:rPr lang="ru-RU" u="sng" dirty="0" smtClean="0">
                <a:hlinkClick r:id="rId4"/>
              </a:rPr>
              <a:t>http://a-ofis.ru/UserFiles/Image/img531_12243_big.jpg</a:t>
            </a:r>
            <a:endParaRPr lang="ru-RU" dirty="0" smtClean="0"/>
          </a:p>
          <a:p>
            <a:r>
              <a:rPr lang="ru-RU" dirty="0" smtClean="0"/>
              <a:t>Слайд 5 </a:t>
            </a:r>
            <a:r>
              <a:rPr lang="ru-RU" u="sng" dirty="0" smtClean="0">
                <a:hlinkClick r:id="rId5"/>
              </a:rPr>
              <a:t>http://www.kancministr.ru/upload/iblock/8c8/8c8a84616d05433ea176ec99c3752445.gif</a:t>
            </a:r>
            <a:endParaRPr lang="ru-RU" dirty="0" smtClean="0"/>
          </a:p>
          <a:p>
            <a:r>
              <a:rPr lang="ru-RU" dirty="0" smtClean="0"/>
              <a:t>Слайд 6 </a:t>
            </a:r>
            <a:r>
              <a:rPr lang="ru-RU" u="sng" dirty="0" smtClean="0">
                <a:hlinkClick r:id="rId6"/>
              </a:rPr>
              <a:t>http://tovaribratska.okis.ru/store/1/0/2/10253/98923-130-1133_1.jpg</a:t>
            </a:r>
            <a:endParaRPr lang="ru-RU" dirty="0" smtClean="0"/>
          </a:p>
          <a:p>
            <a:r>
              <a:rPr lang="ru-RU" dirty="0" smtClean="0"/>
              <a:t>Слайд 7 </a:t>
            </a:r>
            <a:r>
              <a:rPr lang="ru-RU" u="sng" dirty="0" smtClean="0">
                <a:hlinkClick r:id="rId7"/>
              </a:rPr>
              <a:t>http://www.colors.life/upload/blogs/36/58/3658f81cd0dcb489e56c89a146218f01_RSZ_690.jpg</a:t>
            </a:r>
            <a:endParaRPr lang="ru-RU" dirty="0" smtClean="0"/>
          </a:p>
          <a:p>
            <a:r>
              <a:rPr lang="ru-RU" dirty="0" smtClean="0"/>
              <a:t>Слайд 8 </a:t>
            </a:r>
            <a:r>
              <a:rPr lang="ru-RU" u="sng" dirty="0" smtClean="0">
                <a:hlinkClick r:id="rId8"/>
              </a:rPr>
              <a:t>http://region40.info/uploads/topics/preview/00/00/10/36/f306305aa0.jpg</a:t>
            </a:r>
            <a:endParaRPr lang="ru-RU" dirty="0" smtClean="0"/>
          </a:p>
          <a:p>
            <a:r>
              <a:rPr lang="ru-RU" dirty="0" smtClean="0"/>
              <a:t>Слайд 9 </a:t>
            </a:r>
            <a:r>
              <a:rPr lang="ru-RU" u="sng" dirty="0" smtClean="0">
                <a:hlinkClick r:id="rId9"/>
              </a:rPr>
              <a:t>http://uchebniki-vlg.ru/pic/1959055.jpg</a:t>
            </a:r>
            <a:endParaRPr lang="ru-RU" dirty="0" smtClean="0"/>
          </a:p>
          <a:p>
            <a:r>
              <a:rPr lang="ru-RU" dirty="0" smtClean="0"/>
              <a:t>Слайд 10 </a:t>
            </a:r>
            <a:r>
              <a:rPr lang="ru-RU" u="sng" dirty="0" smtClean="0">
                <a:hlinkClick r:id="rId10"/>
              </a:rPr>
              <a:t>https://comfi.md/upload/catalog/elements/big/f2512bb0a91db93be118296aa0afb1321308485483.jpeg</a:t>
            </a:r>
            <a:endParaRPr lang="ru-RU" dirty="0" smtClean="0"/>
          </a:p>
          <a:p>
            <a:r>
              <a:rPr lang="ru-RU" dirty="0" smtClean="0"/>
              <a:t>Слайд 11 </a:t>
            </a:r>
            <a:r>
              <a:rPr lang="ru-RU" u="sng" dirty="0" smtClean="0">
                <a:hlinkClick r:id="rId11"/>
              </a:rPr>
              <a:t>http://ecx.images-amazon.com/images/I/513acb1DU%2BL.jpg</a:t>
            </a:r>
            <a:endParaRPr lang="ru-RU" dirty="0" smtClean="0"/>
          </a:p>
          <a:p>
            <a:r>
              <a:rPr lang="ru-RU" dirty="0" smtClean="0"/>
              <a:t>Слайд 12 </a:t>
            </a:r>
            <a:r>
              <a:rPr lang="ru-RU" u="sng" dirty="0" smtClean="0">
                <a:hlinkClick r:id="rId12"/>
              </a:rPr>
              <a:t>http://control.for-ua.com/static/images/content/109/1096491/a4fbf51c4f58358789c7f489d560a5f5.jpg</a:t>
            </a:r>
            <a:endParaRPr lang="ru-RU" dirty="0" smtClean="0"/>
          </a:p>
          <a:p>
            <a:r>
              <a:rPr lang="ru-RU" dirty="0" smtClean="0"/>
              <a:t>Слайд 13 </a:t>
            </a:r>
            <a:r>
              <a:rPr lang="ru-RU" u="sng" dirty="0" smtClean="0">
                <a:hlinkClick r:id="rId13"/>
              </a:rPr>
              <a:t>http://jili-bili.ru/files/products/57/medium/139328170895.jpg</a:t>
            </a:r>
            <a:endParaRPr lang="ru-RU" dirty="0" smtClean="0"/>
          </a:p>
          <a:p>
            <a:r>
              <a:rPr lang="ru-RU" dirty="0" smtClean="0"/>
              <a:t>Слайд 14 </a:t>
            </a:r>
            <a:r>
              <a:rPr lang="ru-RU" u="sng" dirty="0" smtClean="0">
                <a:hlinkClick r:id="rId14"/>
              </a:rPr>
              <a:t>https://ds02.infourok.ru/uploads/ex/0bb3/00089732-3e582b18/hello_html_765dfd47.png</a:t>
            </a:r>
            <a:endParaRPr lang="ru-RU" dirty="0" smtClean="0"/>
          </a:p>
          <a:p>
            <a:r>
              <a:rPr lang="ru-RU" smtClean="0"/>
              <a:t>Слайд 15 </a:t>
            </a:r>
            <a:r>
              <a:rPr lang="ru-RU" u="sng" smtClean="0">
                <a:hlinkClick r:id="rId15"/>
              </a:rPr>
              <a:t>http://woowx.com/uploads/posts/2014-09/1410406150_2491625.png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тетради</a:t>
            </a:r>
            <a:endParaRPr lang="ru-RU" dirty="0"/>
          </a:p>
        </p:txBody>
      </p:sp>
      <p:pic>
        <p:nvPicPr>
          <p:cNvPr id="4" name="Содержимое 3" descr="https://im3-tub-ru.yandex.net/i?id=410ed86ef309385860bf6a60d58f8fbb&amp;n=33&amp;h=215&amp;w=37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1206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ручка</a:t>
            </a:r>
            <a:endParaRPr lang="ru-RU" dirty="0"/>
          </a:p>
        </p:txBody>
      </p:sp>
      <p:pic>
        <p:nvPicPr>
          <p:cNvPr id="4" name="Содержимое 3" descr="http://efronknigi.ru/i/28/4964728_8f2363f217facf6c7cd17186517f2c0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0" y="764705"/>
            <a:ext cx="42545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линейка</a:t>
            </a:r>
            <a:endParaRPr lang="ru-RU" dirty="0"/>
          </a:p>
        </p:txBody>
      </p:sp>
      <p:pic>
        <p:nvPicPr>
          <p:cNvPr id="4" name="Содержимое 3" descr="http://a-ofis.ru/UserFiles/Image/img531_12243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229600" cy="326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792088"/>
          </a:xfrm>
        </p:spPr>
        <p:txBody>
          <a:bodyPr/>
          <a:lstStyle/>
          <a:p>
            <a:r>
              <a:rPr lang="ru-RU" dirty="0" smtClean="0"/>
              <a:t>Цветная бумага</a:t>
            </a:r>
            <a:endParaRPr lang="ru-RU" dirty="0"/>
          </a:p>
        </p:txBody>
      </p:sp>
      <p:pic>
        <p:nvPicPr>
          <p:cNvPr id="4" name="Содержимое 3" descr="http://www.kancministr.ru/upload/iblock/8c8/8c8a84616d05433ea176ec99c3752445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4168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клей</a:t>
            </a:r>
            <a:endParaRPr lang="ru-RU" dirty="0"/>
          </a:p>
        </p:txBody>
      </p:sp>
      <p:pic>
        <p:nvPicPr>
          <p:cNvPr id="4" name="Содержимое 3" descr="https://im3-tub-ru.yandex.net/i?id=32969365dd7f3a883d379aafb87309b7&amp;n=33&amp;h=215&amp;w=21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1845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ножницы</a:t>
            </a:r>
            <a:endParaRPr lang="ru-RU" dirty="0"/>
          </a:p>
        </p:txBody>
      </p:sp>
      <p:pic>
        <p:nvPicPr>
          <p:cNvPr id="4" name="Содержимое 3" descr="http://www.colors.life/upload/blogs/36/58/3658f81cd0dcb489e56c89a146218f01_RSZ_6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836712"/>
            <a:ext cx="59055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карандаши</a:t>
            </a:r>
            <a:endParaRPr lang="ru-RU" dirty="0"/>
          </a:p>
        </p:txBody>
      </p:sp>
      <p:pic>
        <p:nvPicPr>
          <p:cNvPr id="4" name="Содержимое 3" descr="http://region40.info/uploads/topics/preview/00/00/10/36/f306305aa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56" y="692696"/>
            <a:ext cx="8154888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ластик</a:t>
            </a:r>
            <a:endParaRPr lang="ru-RU" dirty="0"/>
          </a:p>
        </p:txBody>
      </p:sp>
      <p:pic>
        <p:nvPicPr>
          <p:cNvPr id="4" name="Содержимое 3" descr="http://uchebniki-vlg.ru/pic/19590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400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</TotalTime>
  <Words>99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Слайд 1</vt:lpstr>
      <vt:lpstr>тетради</vt:lpstr>
      <vt:lpstr>ручка</vt:lpstr>
      <vt:lpstr>линейка</vt:lpstr>
      <vt:lpstr>Цветная бумага</vt:lpstr>
      <vt:lpstr>клей</vt:lpstr>
      <vt:lpstr>ножницы</vt:lpstr>
      <vt:lpstr>карандаши</vt:lpstr>
      <vt:lpstr>ластик</vt:lpstr>
      <vt:lpstr>точилка</vt:lpstr>
      <vt:lpstr>фломастеры</vt:lpstr>
      <vt:lpstr>альбом для рисования</vt:lpstr>
      <vt:lpstr>краски</vt:lpstr>
      <vt:lpstr>кисточка</vt:lpstr>
      <vt:lpstr>пластилин</vt:lpstr>
      <vt:lpstr>Ссылки </vt:lpstr>
    </vt:vector>
  </TitlesOfParts>
  <Company>school 657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Канцелярские товары</dc:title>
  <dc:creator>Teacher221</dc:creator>
  <cp:lastModifiedBy>Teacher221</cp:lastModifiedBy>
  <cp:revision>10</cp:revision>
  <dcterms:created xsi:type="dcterms:W3CDTF">2017-02-09T07:24:36Z</dcterms:created>
  <dcterms:modified xsi:type="dcterms:W3CDTF">2017-05-24T11:04:00Z</dcterms:modified>
</cp:coreProperties>
</file>