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288-1-0-34272" TargetMode="External"/><Relationship Id="rId2" Type="http://schemas.openxmlformats.org/officeDocument/2006/relationships/hyperlink" Target="https://doc4web.ru/russkiy-yazik/igrovie-tehnologii-kak-sredstva-razvitiya-detey-s-ovz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ndia.ru/text/78/165/42745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45E9A-C40B-4469-B733-86B7A76A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036" y="91980"/>
            <a:ext cx="9429751" cy="3977281"/>
          </a:xfrm>
        </p:spPr>
        <p:txBody>
          <a:bodyPr>
            <a:normAutofit/>
          </a:bodyPr>
          <a:lstStyle/>
          <a:p>
            <a:r>
              <a:rPr lang="ru-RU" sz="4800" dirty="0"/>
              <a:t>Использование игровых технологий в системе коррекционно-развивающей работы с детьми с ОВЗ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7A3B4F-8C16-40A9-A457-5A1E545D0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3483" y="4777379"/>
            <a:ext cx="8915399" cy="1126283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Презентацию подготовила Баранова Т.А. – учитель начальных классов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ГБОУ школа № 657, г. Санкт-Петербург, 2017г.</a:t>
            </a:r>
          </a:p>
        </p:txBody>
      </p:sp>
    </p:spTree>
    <p:extLst>
      <p:ext uri="{BB962C8B-B14F-4D97-AF65-F5344CB8AC3E}">
        <p14:creationId xmlns:p14="http://schemas.microsoft.com/office/powerpoint/2010/main" val="421467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D5961-6680-474A-924B-D045311B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Технологии, применяемые при работе с детьми с ОВЗ: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9364E-4D9F-4775-A223-126B5F2F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Технология разноуровневого обучения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Коррекционно</a:t>
            </a:r>
            <a:r>
              <a:rPr lang="ru-RU" sz="2400" dirty="0"/>
              <a:t> – развивающая технология</a:t>
            </a:r>
          </a:p>
          <a:p>
            <a:r>
              <a:rPr lang="ru-RU" sz="2400" dirty="0"/>
              <a:t>3. Технология проблемного обучения</a:t>
            </a:r>
          </a:p>
          <a:p>
            <a:r>
              <a:rPr lang="ru-RU" sz="2400" dirty="0"/>
              <a:t>4. Проектная деятельность</a:t>
            </a:r>
          </a:p>
          <a:p>
            <a:r>
              <a:rPr lang="ru-RU" sz="2400" dirty="0"/>
              <a:t>5. Игровые технологии</a:t>
            </a:r>
          </a:p>
          <a:p>
            <a:r>
              <a:rPr lang="ru-RU" sz="2400" dirty="0"/>
              <a:t>6. Информационно- коммуникационные технологии</a:t>
            </a:r>
          </a:p>
          <a:p>
            <a:r>
              <a:rPr lang="ru-RU" sz="2400" dirty="0"/>
              <a:t>7. Здоровьесберегающие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56200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86732-8AF0-4E8F-BB31-A3C2C47C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Педагогическая технология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98D6F-D731-4438-AA34-8E42F4F1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 </a:t>
            </a:r>
          </a:p>
          <a:p>
            <a:pPr marL="0" indent="0">
              <a:buNone/>
            </a:pPr>
            <a:r>
              <a:rPr lang="ru-RU" sz="2400" dirty="0"/>
              <a:t>    ( М.В. Кларин )</a:t>
            </a:r>
          </a:p>
        </p:txBody>
      </p:sp>
    </p:spTree>
    <p:extLst>
      <p:ext uri="{BB962C8B-B14F-4D97-AF65-F5344CB8AC3E}">
        <p14:creationId xmlns:p14="http://schemas.microsoft.com/office/powerpoint/2010/main" val="11394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5787B-836E-4475-ADE2-EDF5DB2A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игры: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CD0649-E536-443E-9185-ED4460927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9260"/>
            <a:ext cx="8915400" cy="3777622"/>
          </a:xfrm>
        </p:spPr>
        <p:txBody>
          <a:bodyPr>
            <a:noAutofit/>
          </a:bodyPr>
          <a:lstStyle/>
          <a:p>
            <a:r>
              <a:rPr lang="ru-RU" sz="2400" dirty="0"/>
              <a:t>Развлекательная</a:t>
            </a:r>
          </a:p>
          <a:p>
            <a:r>
              <a:rPr lang="ru-RU" sz="2400" dirty="0"/>
              <a:t>Коммуникативная</a:t>
            </a:r>
          </a:p>
          <a:p>
            <a:r>
              <a:rPr lang="ru-RU" sz="2400" dirty="0"/>
              <a:t>Самореализации</a:t>
            </a:r>
          </a:p>
          <a:p>
            <a:r>
              <a:rPr lang="ru-RU" sz="2400" dirty="0" err="1"/>
              <a:t>Игротерапевтическая</a:t>
            </a:r>
            <a:endParaRPr lang="ru-RU" sz="2400" dirty="0"/>
          </a:p>
          <a:p>
            <a:r>
              <a:rPr lang="ru-RU" sz="2400" dirty="0"/>
              <a:t>Диагностическая</a:t>
            </a:r>
          </a:p>
          <a:p>
            <a:r>
              <a:rPr lang="ru-RU" sz="2400" dirty="0"/>
              <a:t>Коррекционная</a:t>
            </a:r>
          </a:p>
          <a:p>
            <a:r>
              <a:rPr lang="ru-RU" sz="2400" dirty="0"/>
              <a:t>Функция межнациональной коммуникации</a:t>
            </a:r>
          </a:p>
          <a:p>
            <a:r>
              <a:rPr lang="ru-RU" sz="2400" dirty="0"/>
              <a:t>Функция социализации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11480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E2FA6-4726-4F69-8820-DE56FE40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педагогических игр по целевым ориентациям: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4D6639-F11D-4497-B0D2-CA0E37974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Дидактические</a:t>
            </a:r>
          </a:p>
          <a:p>
            <a:r>
              <a:rPr lang="ru-RU" sz="2800" dirty="0"/>
              <a:t>2. Воспитывающие</a:t>
            </a:r>
          </a:p>
          <a:p>
            <a:r>
              <a:rPr lang="ru-RU" sz="2800" dirty="0"/>
              <a:t>3. Развивающие</a:t>
            </a:r>
          </a:p>
          <a:p>
            <a:r>
              <a:rPr lang="ru-RU" sz="2800" dirty="0"/>
              <a:t>4. Социализирующие</a:t>
            </a:r>
          </a:p>
        </p:txBody>
      </p:sp>
    </p:spTree>
    <p:extLst>
      <p:ext uri="{BB962C8B-B14F-4D97-AF65-F5344CB8AC3E}">
        <p14:creationId xmlns:p14="http://schemas.microsoft.com/office/powerpoint/2010/main" val="308368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37B23-498F-492A-A167-F5138715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педагогической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FC6ABE-ED80-450F-B8B7-F99B1ACFB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Дидактические: </a:t>
            </a:r>
            <a:r>
              <a:rPr lang="ru-RU" dirty="0"/>
              <a:t>расширение кругозора, познавательной деятельности; применение ЗУН в практической деятельности; развитие </a:t>
            </a:r>
            <a:r>
              <a:rPr lang="ru-RU" dirty="0" err="1"/>
              <a:t>общеучебных</a:t>
            </a:r>
            <a:r>
              <a:rPr lang="ru-RU" dirty="0"/>
              <a:t> умений и навыков</a:t>
            </a:r>
          </a:p>
          <a:p>
            <a:r>
              <a:rPr lang="ru-RU" b="1" dirty="0"/>
              <a:t>Воспитывающие: </a:t>
            </a:r>
            <a:r>
              <a:rPr lang="ru-RU" dirty="0"/>
              <a:t>воспитание самостоятельности, воли; формирование нравственных, эстетических и мировоззренческих установок; воспитание сотрудничества, коллективизма, общительности, коммуникативности</a:t>
            </a:r>
          </a:p>
          <a:p>
            <a:r>
              <a:rPr lang="ru-RU" b="1" dirty="0"/>
              <a:t>Развивающие: </a:t>
            </a:r>
            <a:r>
              <a:rPr lang="ru-RU" dirty="0"/>
              <a:t>развитие ВПФ, творческих способностей, эмпатии, рефлексии, развитие мотивации учебной деятельности</a:t>
            </a:r>
          </a:p>
          <a:p>
            <a:r>
              <a:rPr lang="ru-RU" b="1" dirty="0"/>
              <a:t>Социализирующие: </a:t>
            </a:r>
            <a:r>
              <a:rPr lang="ru-RU" dirty="0"/>
              <a:t>приобщение к нормам и ценностям общества, адаптация к условиям среды, стрессовый контроль, саморегуляция, обучение общению, психотерапия</a:t>
            </a:r>
          </a:p>
        </p:txBody>
      </p:sp>
    </p:spTree>
    <p:extLst>
      <p:ext uri="{BB962C8B-B14F-4D97-AF65-F5344CB8AC3E}">
        <p14:creationId xmlns:p14="http://schemas.microsoft.com/office/powerpoint/2010/main" val="100831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12DC5-4FC7-4DCE-A73C-C2BD7BDE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при подборе игр для детей с ОВЗ: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2BF1D-89D8-4505-ABE0-0EBFA1650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Соответствие игры возрасту ребенка или его актуальному уровню развития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Учет структуры дефекта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Подбор игрового материала с постепенным усложнением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Связь содержания игры с системой знаний ребенка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Соответствие коррекционной цели занятия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Учет принципа смены видов деятельности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ярких, озвученных игрушек  и пособий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Соответствие игрушек и пособий гигиеническим требованиям, 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2481103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Изображение выглядит как текст, объек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6F366918-EA45-4724-92A9-7F33D58E5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" y="3428999"/>
            <a:ext cx="3733801" cy="312324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FE24849-D7D2-47BD-9EB3-5F54F2B43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410" y="3429000"/>
            <a:ext cx="3863340" cy="3123246"/>
          </a:xfrm>
          <a:prstGeom prst="rect">
            <a:avLst/>
          </a:prstGeom>
        </p:spPr>
      </p:pic>
      <p:pic>
        <p:nvPicPr>
          <p:cNvPr id="27" name="Рисунок 26" descr="Изображение выглядит как объек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351124B-02C4-462B-9967-F030942EF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883" y="171448"/>
            <a:ext cx="3607117" cy="3014663"/>
          </a:xfrm>
          <a:prstGeom prst="rect">
            <a:avLst/>
          </a:prstGeom>
        </p:spPr>
      </p:pic>
      <p:pic>
        <p:nvPicPr>
          <p:cNvPr id="29" name="Рисунок 28" descr="Изображение выглядит как текс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382C8A6-31C4-4C73-B13A-08661F1EF6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9099" y="3428999"/>
            <a:ext cx="3733802" cy="3123247"/>
          </a:xfrm>
          <a:prstGeom prst="rect">
            <a:avLst/>
          </a:prstGeom>
        </p:spPr>
      </p:pic>
      <p:pic>
        <p:nvPicPr>
          <p:cNvPr id="31" name="Рисунок 30" descr="Изображение выглядит как дерево, знак, внешний, здани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C375B84-74E4-4CBF-84E8-FFF2386433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3196" y="171448"/>
            <a:ext cx="3657600" cy="301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5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1A2C5-3FBC-4485-8F82-4D21CB05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 и 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30216A-7358-41F7-952D-F786EC5A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https://doc4web.ru/russkiy-yazik/igrovie-tehnologii-kak-sredstva-razvitiya-detey-s-ovz.html</a:t>
            </a:r>
            <a:endParaRPr lang="ru-RU" dirty="0"/>
          </a:p>
          <a:p>
            <a:r>
              <a:rPr lang="en-US" dirty="0">
                <a:hlinkClick r:id="rId3"/>
              </a:rPr>
              <a:t>http://pedsovet.su/load/288-1-0-34272</a:t>
            </a:r>
            <a:endParaRPr lang="ru-RU" dirty="0"/>
          </a:p>
          <a:p>
            <a:r>
              <a:rPr lang="en-US" dirty="0">
                <a:hlinkClick r:id="rId4"/>
              </a:rPr>
              <a:t>http://pandia.ru/text/78/165/42745.php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4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303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Использование игровых технологий в системе коррекционно-развивающей работы с детьми с ОВЗ</vt:lpstr>
      <vt:lpstr>Технологии, применяемые при работе с детьми с ОВЗ:</vt:lpstr>
      <vt:lpstr>Педагогическая технология </vt:lpstr>
      <vt:lpstr>Функции игры:</vt:lpstr>
      <vt:lpstr>Виды педагогических игр по целевым ориентациям:</vt:lpstr>
      <vt:lpstr>Характеристика педагогической игры</vt:lpstr>
      <vt:lpstr>Требования при подборе игр для детей с ОВЗ:</vt:lpstr>
      <vt:lpstr>Презентация PowerPoint</vt:lpstr>
      <vt:lpstr>Ссылки и 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в системе коррекционно-развивающей работы с детьми с ОВЗ</dc:title>
  <dc:creator>длорп</dc:creator>
  <cp:lastModifiedBy>длорп</cp:lastModifiedBy>
  <cp:revision>6</cp:revision>
  <dcterms:created xsi:type="dcterms:W3CDTF">2017-11-25T12:45:23Z</dcterms:created>
  <dcterms:modified xsi:type="dcterms:W3CDTF">2017-12-10T18:05:54Z</dcterms:modified>
</cp:coreProperties>
</file>