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63" r:id="rId4"/>
    <p:sldId id="262" r:id="rId5"/>
    <p:sldId id="261" r:id="rId6"/>
    <p:sldId id="260" r:id="rId7"/>
    <p:sldId id="259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508104" y="5229200"/>
            <a:ext cx="3635896" cy="1440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ГБОУ школа №657 Приморского района</a:t>
            </a:r>
          </a:p>
          <a:p>
            <a:r>
              <a:rPr lang="ru-RU" dirty="0" smtClean="0"/>
              <a:t>Подготовила : учитель начальных классов </a:t>
            </a:r>
            <a:r>
              <a:rPr lang="ru-RU" dirty="0" err="1" smtClean="0"/>
              <a:t>Намаконова</a:t>
            </a:r>
            <a:r>
              <a:rPr lang="ru-RU" dirty="0" smtClean="0"/>
              <a:t> Ю.А</a:t>
            </a:r>
            <a:r>
              <a:rPr lang="ru-RU" dirty="0" smtClean="0"/>
              <a:t>.</a:t>
            </a:r>
          </a:p>
          <a:p>
            <a:r>
              <a:rPr lang="ru-RU" smtClean="0"/>
              <a:t>2017-2018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41277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Русская народная сказка «Репка»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ДОЧЕНЬКА\Агафонова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9075"/>
            <a:ext cx="9144000" cy="4058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Вытащили </a:t>
            </a:r>
            <a:r>
              <a:rPr lang="ru-RU" dirty="0" smtClean="0"/>
              <a:t>репку!</a:t>
            </a:r>
            <a:endParaRPr lang="ru-RU" dirty="0"/>
          </a:p>
        </p:txBody>
      </p:sp>
      <p:pic>
        <p:nvPicPr>
          <p:cNvPr id="10242" name="Picture 2" descr="C:\Users\User\Desktop\ДОЧЕНЬКА\Агафонова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600079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Посадил дед репку. </a:t>
            </a:r>
            <a:endParaRPr lang="ru-RU" dirty="0"/>
          </a:p>
        </p:txBody>
      </p:sp>
      <p:pic>
        <p:nvPicPr>
          <p:cNvPr id="2050" name="Picture 2" descr="C:\Users\User\Desktop\ДОЧЕНЬКА\Агафонова\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328" y="1447800"/>
            <a:ext cx="322654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Выросла репка большая-пребольшая.</a:t>
            </a:r>
            <a:endParaRPr lang="ru-RU" dirty="0"/>
          </a:p>
        </p:txBody>
      </p:sp>
      <p:pic>
        <p:nvPicPr>
          <p:cNvPr id="3074" name="Picture 2" descr="C:\Users\User\Desktop\ДОЧЕНЬКА\Агафонова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947" y="1447800"/>
            <a:ext cx="609930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11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Стал дед репку из земли тащить: </a:t>
            </a:r>
            <a:r>
              <a:rPr lang="ru-RU" dirty="0" err="1" smtClean="0"/>
              <a:t>тянет-потянет</a:t>
            </a:r>
            <a:r>
              <a:rPr lang="ru-RU" dirty="0" smtClean="0"/>
              <a:t>, вытянуть не может.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ДОЧЕНЬКА\Агафонова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857364"/>
            <a:ext cx="471685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Позвал дед бабку.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User\Desktop\ДОЧЕНЬКА\Агафонова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85791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97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Позвала бабка внучку. Внучка за бабку,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ДОЧЕНЬКА\Агафонова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85791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Кликнула внучка Жучку. Жучка за внучку, внучка за бабку,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User\Desktop\ДОЧЕНЬКА\Агафонова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083" y="2428868"/>
            <a:ext cx="6581034" cy="3590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Кликнула Жучка кошку. Кошка за Жучку, Жучка за внучку, внучка за бабку,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могут.</a:t>
            </a:r>
            <a:endParaRPr lang="ru-RU" dirty="0"/>
          </a:p>
        </p:txBody>
      </p:sp>
      <p:pic>
        <p:nvPicPr>
          <p:cNvPr id="8194" name="Picture 2" descr="C:\Users\User\Desktop\ДОЧЕНЬКА\Агафонова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6503134" cy="3929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940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Позвала кошка мышку. Мышка за кошку, кошка за Жучку, Жучка за внучку, внучка за бабку,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9218" name="Picture 2" descr="C:\Users\User\Desktop\ДОЧЕНЬКА\Агафонова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14686"/>
            <a:ext cx="6283444" cy="350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</TotalTime>
  <Words>32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Русская народная сказка «Репка»</vt:lpstr>
      <vt:lpstr>Посадил дед репку. </vt:lpstr>
      <vt:lpstr>Выросла репка большая-пребольшая.</vt:lpstr>
      <vt:lpstr>                          Стал дед репку из земли тащить: тянет-потянет, вытянуть не может.  </vt:lpstr>
      <vt:lpstr>     Позвал дед бабку. Бабка за дедку, дедка за репку — тянут-потянут, вытянуть не могут. </vt:lpstr>
      <vt:lpstr> Позвала бабка внучку. Внучка за бабку, бабка за дедку, дедка за репку — тянут-потянут, вытянуть не могут.  </vt:lpstr>
      <vt:lpstr> Кликнула внучка Жучку. Жучка за внучку, внучка за бабку, бабка за дедку, дедка за репку — тянут-потянут, вытянуть не могут. </vt:lpstr>
      <vt:lpstr> Кликнула Жучка кошку. Кошка за Жучку, Жучка за внучку, внучка за бабку, бабка за дедку, дедка за репку — тянут-потянут, вытянуть не могут.</vt:lpstr>
      <vt:lpstr> Позвала кошка мышку. Мышка за кошку, кошка за Жучку, Жучка за внучку, внучка за бабку, бабка за дедку, дедка за репку — тянут-потянут…</vt:lpstr>
      <vt:lpstr>Вытащили репку!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сказке «Репка»</dc:title>
  <dc:creator>User</dc:creator>
  <cp:lastModifiedBy>Антонина</cp:lastModifiedBy>
  <cp:revision>7</cp:revision>
  <dcterms:created xsi:type="dcterms:W3CDTF">2015-02-08T17:21:10Z</dcterms:created>
  <dcterms:modified xsi:type="dcterms:W3CDTF">2018-04-03T08:14:58Z</dcterms:modified>
</cp:coreProperties>
</file>