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71546"/>
            <a:ext cx="6172200" cy="73230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«Звук и буква М»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Подготовила</a:t>
            </a:r>
            <a:r>
              <a:rPr lang="en-US" dirty="0" smtClean="0"/>
              <a:t>: </a:t>
            </a:r>
            <a:r>
              <a:rPr lang="ru-RU" dirty="0" err="1" smtClean="0"/>
              <a:t>Ключникова</a:t>
            </a:r>
            <a:r>
              <a:rPr lang="ru-RU" dirty="0" smtClean="0"/>
              <a:t> Анастасия Анатольевна</a:t>
            </a:r>
          </a:p>
          <a:p>
            <a:pPr algn="r"/>
            <a:r>
              <a:rPr lang="ru-RU" dirty="0" smtClean="0"/>
              <a:t>Учитель- логопед.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643998" cy="635798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-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501122" cy="650085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32048"/>
          <a:stretch>
            <a:fillRect/>
          </a:stretch>
        </p:blipFill>
        <p:spPr>
          <a:xfrm>
            <a:off x="642910" y="857232"/>
            <a:ext cx="7849758" cy="50720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ух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2200274" cy="1700446"/>
          </a:xfrm>
        </p:spPr>
      </p:pic>
      <p:pic>
        <p:nvPicPr>
          <p:cNvPr id="5" name="Рисунок 4" descr="mylo-risun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785926"/>
            <a:ext cx="1643042" cy="1188125"/>
          </a:xfrm>
          <a:prstGeom prst="rect">
            <a:avLst/>
          </a:prstGeom>
        </p:spPr>
      </p:pic>
      <p:pic>
        <p:nvPicPr>
          <p:cNvPr id="6" name="Рисунок 5" descr="hello_html_m3e85b67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142984"/>
            <a:ext cx="1732766" cy="2357454"/>
          </a:xfrm>
          <a:prstGeom prst="rect">
            <a:avLst/>
          </a:prstGeom>
        </p:spPr>
      </p:pic>
      <p:pic>
        <p:nvPicPr>
          <p:cNvPr id="7" name="Рисунок 6" descr="carr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3929066"/>
            <a:ext cx="2080103" cy="2130708"/>
          </a:xfrm>
          <a:prstGeom prst="rect">
            <a:avLst/>
          </a:prstGeom>
        </p:spPr>
      </p:pic>
      <p:pic>
        <p:nvPicPr>
          <p:cNvPr id="8" name="Рисунок 7" descr="62413-w14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4286256"/>
            <a:ext cx="1965982" cy="153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501122" cy="62865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5722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8795" b="7654"/>
          <a:stretch>
            <a:fillRect/>
          </a:stretch>
        </p:blipFill>
        <p:spPr>
          <a:xfrm>
            <a:off x="285720" y="285728"/>
            <a:ext cx="8572560" cy="628654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</TotalTime>
  <Words>14</Words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«Звук и буква М»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«Звук и буква М»</dc:title>
  <dc:creator>Пользователь</dc:creator>
  <cp:lastModifiedBy>Пользователь</cp:lastModifiedBy>
  <cp:revision>5</cp:revision>
  <dcterms:created xsi:type="dcterms:W3CDTF">2018-10-22T18:36:28Z</dcterms:created>
  <dcterms:modified xsi:type="dcterms:W3CDTF">2018-10-22T19:24:55Z</dcterms:modified>
</cp:coreProperties>
</file>