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9" r:id="rId3"/>
    <p:sldId id="257" r:id="rId4"/>
    <p:sldId id="266" r:id="rId5"/>
    <p:sldId id="265" r:id="rId6"/>
    <p:sldId id="264" r:id="rId7"/>
    <p:sldId id="258" r:id="rId8"/>
    <p:sldId id="263" r:id="rId9"/>
    <p:sldId id="273" r:id="rId10"/>
    <p:sldId id="269" r:id="rId11"/>
    <p:sldId id="275" r:id="rId12"/>
    <p:sldId id="268" r:id="rId13"/>
    <p:sldId id="262" r:id="rId14"/>
    <p:sldId id="267" r:id="rId15"/>
    <p:sldId id="260" r:id="rId16"/>
    <p:sldId id="274" r:id="rId17"/>
    <p:sldId id="272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D431-6474-494A-A40B-E5413BCBB718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C6613-F977-415F-8B97-B768499BD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C6613-F977-415F-8B97-B768499BD8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vovm.livejournal.com/147096.html" TargetMode="External"/><Relationship Id="rId13" Type="http://schemas.openxmlformats.org/officeDocument/2006/relationships/hyperlink" Target="http://www.bochkavpechatleniy.com/social/blog/23142/14169" TargetMode="External"/><Relationship Id="rId3" Type="http://schemas.openxmlformats.org/officeDocument/2006/relationships/hyperlink" Target="http://history-persons.ya.ru/replies.xml?item_no=2013" TargetMode="External"/><Relationship Id="rId7" Type="http://schemas.openxmlformats.org/officeDocument/2006/relationships/hyperlink" Target="http://topwar.ru/4529-zoya-pravda-i-lozh.html" TargetMode="External"/><Relationship Id="rId12" Type="http://schemas.openxmlformats.org/officeDocument/2006/relationships/hyperlink" Target="http://www.76-2.ru/forum/viewtopic.php?t8=9091&amp;postday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941-1945-2010.ru/" TargetMode="External"/><Relationship Id="rId11" Type="http://schemas.openxmlformats.org/officeDocument/2006/relationships/hyperlink" Target="http://en.rusnations.ru/photo/692/" TargetMode="External"/><Relationship Id="rId5" Type="http://schemas.openxmlformats.org/officeDocument/2006/relationships/hyperlink" Target="http://bro.wmsite.ru/blog/velikie-ljudi-kotorym-strana-objazana" TargetMode="External"/><Relationship Id="rId15" Type="http://schemas.openxmlformats.org/officeDocument/2006/relationships/hyperlink" Target="http://www.spb-guide.ru/foto_8819.htm" TargetMode="External"/><Relationship Id="rId10" Type="http://schemas.openxmlformats.org/officeDocument/2006/relationships/hyperlink" Target="http://dorohovo-info.ru/memory.html" TargetMode="External"/><Relationship Id="rId4" Type="http://schemas.openxmlformats.org/officeDocument/2006/relationships/hyperlink" Target="http://www.liveinternet.ru/users/2800855/post194301437/" TargetMode="External"/><Relationship Id="rId9" Type="http://schemas.openxmlformats.org/officeDocument/2006/relationships/hyperlink" Target="http://cemeterys.ru/page-86.html" TargetMode="External"/><Relationship Id="rId14" Type="http://schemas.openxmlformats.org/officeDocument/2006/relationships/hyperlink" Target="http://nsportal.ru/shkola/muzyka/library/yunye-geroi-bogatyr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union.moy.su/forum/5-8-2" TargetMode="External"/><Relationship Id="rId7" Type="http://schemas.openxmlformats.org/officeDocument/2006/relationships/hyperlink" Target="http://ru.wikipedia.org/w/index.php?title=(1793)_%D0%97%D0%BE%D1%8F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1%D1%82%D0%B5%D1%80%D0%BE%D0%B8%D0%B4" TargetMode="External"/><Relationship Id="rId5" Type="http://schemas.openxmlformats.org/officeDocument/2006/relationships/hyperlink" Target="http://www.1941-1945-2010.ru/zoya1-06-00.htm" TargetMode="External"/><Relationship Id="rId4" Type="http://schemas.openxmlformats.org/officeDocument/2006/relationships/hyperlink" Target="http://www.lookatme.ru/flow/obschestvo/lyudi/92785-zhenschiny-na-voy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A1%D0%A1%D0%A0" TargetMode="External"/><Relationship Id="rId13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://ru.wikipedia.org/wiki/13_%D1%81%D0%B5%D0%BD%D1%82%D1%8F%D0%B1%D1%80%D1%8F" TargetMode="External"/><Relationship Id="rId21" Type="http://schemas.openxmlformats.org/officeDocument/2006/relationships/image" Target="../media/image2.gif"/><Relationship Id="rId7" Type="http://schemas.openxmlformats.org/officeDocument/2006/relationships/hyperlink" Target="http://ru.wikipedia.org/wiki/%D0%A0%D0%A1%D0%A4%D0%A1%D0%A0" TargetMode="External"/><Relationship Id="rId12" Type="http://schemas.openxmlformats.org/officeDocument/2006/relationships/hyperlink" Target="http://ru.wikipedia.org/wiki/%D0%9C%D0%BE%D1%81%D0%BA%D0%BE%D0%B2%D1%81%D0%BA%D0%B0%D1%8F_%D0%BE%D0%B1%D0%BB%D0%B0%D1%81%D1%82%D1%8C" TargetMode="External"/><Relationship Id="rId17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ru.wikipedia.org/wiki/%D0%9A%D1%80%D0%B0%D1%81%D0%BD%D0%BE%D0%B0%D1%80%D0%BC%D0%B5%D0%B5%D1%86" TargetMode="Externa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0%BC%D0%B1%D0%BE%D0%B2%D1%81%D0%BA%D0%B0%D1%8F_%D0%BE%D0%B1%D0%BB%D0%B0%D1%81%D1%82%D1%8C" TargetMode="External"/><Relationship Id="rId11" Type="http://schemas.openxmlformats.org/officeDocument/2006/relationships/hyperlink" Target="http://ru.wikipedia.org/wiki/%D0%9F%D0%B5%D1%82%D1%80%D0%B8%D1%89%D0%B5%D0%B2%D0%BE_(%D0%A0%D1%83%D0%B7%D1%81%D0%BA%D0%B8%D0%B9_%D1%80%D0%B0%D0%B9%D0%BE%D0%BD_%D0%9C%D0%BE%D1%81%D0%BA%D0%BE%D0%B2%D1%81%D0%BA%D0%BE%D0%B9_%D0%BE%D0%B1%D0%BB%D0%B0%D1%81%D1%82%D0%B8)" TargetMode="External"/><Relationship Id="rId5" Type="http://schemas.openxmlformats.org/officeDocument/2006/relationships/hyperlink" Target="http://ru.wikipedia.org/wiki/%D0%9E%D1%81%D0%B8%D0%BD%D0%BE-%D0%93%D0%B0%D0%B9" TargetMode="External"/><Relationship Id="rId15" Type="http://schemas.openxmlformats.org/officeDocument/2006/relationships/hyperlink" Target="http://ru.wikipedia.org/wiki/1941" TargetMode="External"/><Relationship Id="rId10" Type="http://schemas.openxmlformats.org/officeDocument/2006/relationships/hyperlink" Target="http://ru.wikipedia.org/wiki/1941_%D0%B3%D0%BE%D0%B4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://ru.wikipedia.org/wiki/1923_%D0%B3%D0%BE%D0%B4" TargetMode="External"/><Relationship Id="rId9" Type="http://schemas.openxmlformats.org/officeDocument/2006/relationships/hyperlink" Target="http://ru.wikipedia.org/wiki/29_%D0%BD%D0%BE%D1%8F%D0%B1%D1%80%D1%8F" TargetMode="External"/><Relationship Id="rId14" Type="http://schemas.openxmlformats.org/officeDocument/2006/relationships/hyperlink" Target="http://ru.wikipedia.org/wiki/%D0%A0%D0%B0%D0%B7%D0%B2%D0%B5%D0%B4%D0%BA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6104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48680"/>
            <a:ext cx="4111960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Памяти народной героини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276872"/>
            <a:ext cx="734481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ЗОЯ                           КОСМОДЕМЬЯНСКАЯ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ГБОУ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№657</a:t>
            </a:r>
          </a:p>
          <a:p>
            <a:pPr lvl="0"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Приморского района  Санкт- Петербурга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русского языка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Петрухина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Наталья     Алексеевна</a:t>
            </a:r>
          </a:p>
        </p:txBody>
      </p:sp>
      <p:pic>
        <p:nvPicPr>
          <p:cNvPr id="17412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616530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Памятник на родине, в  селе Осино - Гай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50332" cy="641596"/>
          </a:xfrm>
          <a:prstGeom prst="rect">
            <a:avLst/>
          </a:prstGeom>
          <a:noFill/>
        </p:spPr>
      </p:pic>
      <p:pic>
        <p:nvPicPr>
          <p:cNvPr id="9218" name="Picture 2" descr="http://www.1941-1945-2010.ru/010111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431281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16530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Могила Зои Космодемьянской на Новодевичьем кладбище в Москве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6833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7164288" cy="5751258"/>
          </a:xfrm>
          <a:prstGeom prst="rect">
            <a:avLst/>
          </a:prstGeom>
        </p:spPr>
      </p:pic>
      <p:pic>
        <p:nvPicPr>
          <p:cNvPr id="9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7" name="Рисунок 6" descr="в тамбо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5434387" cy="426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11760" y="6021288"/>
            <a:ext cx="491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Тамбов, памятник Зое Космодемьянской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350332" cy="641596"/>
          </a:xfrm>
          <a:prstGeom prst="rect">
            <a:avLst/>
          </a:prstGeom>
          <a:noFill/>
        </p:spPr>
      </p:pic>
      <p:pic>
        <p:nvPicPr>
          <p:cNvPr id="8194" name="Picture 2" descr="http://russights.ru/img/tambov_pamyatnik_kosmodemyanskoy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957" y="332656"/>
            <a:ext cx="461004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0_4b54d_75f8aa7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38682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4b54f_22a8f890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48680"/>
            <a:ext cx="3583518" cy="526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165304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Ивановская область.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5733256"/>
            <a:ext cx="828040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7" name="Рисунок 6" descr="в Парке Побед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32656"/>
            <a:ext cx="392317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5733256"/>
            <a:ext cx="7956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Зое Космодемьянской в Московском парке Победы в Санкт –Петербурге ( Аллея Героев)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6672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1" name="Рисунок 10" descr="kosmodelyanskaya-pamyatnik-drezden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984437" cy="52383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1640" y="58052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Обелиск в память Зои Космодемьянской перед 46 средней школой в г. Дрездене (Германия)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6672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80526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Зое Космодемьянской на станции Партизанская московского метрополитена.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450px-Zoya_Kosmodemyanskaya_(Partizanskaya_station,_Moscow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04664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1331640" y="332656"/>
            <a:ext cx="7200800" cy="6191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Нежный рот и высокие брови —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Восемнадцать девчоночьих лет.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партизанских лесах Подмосковья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Никогда не исчезнет твой след.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Олененок с большими глазами,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Смуглых щек полудетский овал...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Посылал командир на заданье —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Оказалось, в Бессмертье послал. 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Ты попалась гестаповцам в лапы,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беспощадные клещи беды,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 палач раскаленную лампу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Подносил тебе вместо воды.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 тебя сапогами топтали: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—  Где другие бандиты, ответь!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Как зовут? Ты откуда?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—  Я — Таня...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—  Где другие?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—  Готовят вам смерть...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 по снегу ногами босыми,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Крепко сжав окровавленный рот,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Как на трон, партизанка России 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 скрипящий взошла эшафот.             Юлия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Друнина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4f9354e5383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657526" cy="479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   </a:t>
            </a:r>
            <a:r>
              <a:rPr lang="ru-RU" sz="3200" b="1" dirty="0" err="1" smtClean="0"/>
              <a:t>Интернет-источники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914400" y="765175"/>
            <a:ext cx="8229600" cy="58321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шаблона:Шумарина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А.,учитель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ГКС(К)ОУ С(К)ОШ №11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            г. Балашов  Сайт:</a:t>
            </a:r>
            <a:r>
              <a:rPr lang="en-U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pedsovet.su</a:t>
            </a:r>
            <a:endParaRPr lang="ru-RU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http://history-persons.ya.ru/replies.xml?item_no=2013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http://www.liveinternet.ru/users/2800855/post194301437/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http://bro.wmsite.ru/blog/velikie-ljudi-kotorym-strana-objazana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http://www.1941-1945-2010.ru/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http://topwar.ru/4529-zoya-pravda-i-lozh.html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http://vovm.livejournal.com/147096.html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http://cemeterys.ru/page-86.html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http://dorohovo-info.ru/memory.html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http://en.rusnations.ru/photo/692/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http://www.76-2.ru/forum/viewtopic.php?t8=9091&amp;postdays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http://www.bochkavpechatleniy.com/social/blog/23142/14169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http://nsportal.ru/shkola/muzyka/library/yunye-geroi-bogatyri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37321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  http://www.spb-guide.ru/foto_8819.htm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57406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683569" y="620713"/>
            <a:ext cx="8460432" cy="5832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2068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http://ru.wikipedia.org/wiki/%CA%EE%F1%EC%EE%E4%E5%EC%FC%FF%ED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http://sovetunion.moy.su/forum/5-8-2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http://www.lookatme.ru/flow/obschestvo/lyudi/92785-zhenschiny-na-voyn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1628800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http://russights.ru/post_1315399427.html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88840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Маргарита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 Поэма  «Зоя»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3488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Юлия 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Друнина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 60-летию Зои Космодемьянской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63691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http://www.1941-1945-2010.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/zoya1-06-00.htm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5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честь Зои Космодемьянской назван </a:t>
            </a:r>
            <a:r>
              <a:rPr lang="ru-RU" dirty="0" smtClean="0">
                <a:hlinkClick r:id="rId6" tooltip="Астероид"/>
              </a:rPr>
              <a:t>астероид</a:t>
            </a:r>
            <a:r>
              <a:rPr lang="ru-RU" dirty="0" smtClean="0"/>
              <a:t> </a:t>
            </a:r>
            <a:r>
              <a:rPr lang="ru-RU" dirty="0" smtClean="0">
                <a:hlinkClick r:id="rId7" tooltip="(1793) Зоя (страница отсутствует)"/>
              </a:rPr>
              <a:t>№ 1793 «Зоя»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Памяти народной героини </a:t>
            </a:r>
            <a:b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27 января 1942 г. в газете «Правда» был опубликован очерк Петра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«Таня».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Вечером его передали по Всесоюзному радио. Диктор Ольга Высоцкая, с трудом сдерживая слезы, рассказала потрясённой стране о юной девушке-партизанке, во время выполнения боевого задания попавшей в руки немцев, вынесшей нечеловеческие пытки, но не предавшей своих товарищей. Казнённой, но несломленной.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Специально созданная комиссия установила подлинное имя героини. Ею оказалась 18-летняя московская школьница Зоя Космодемьянская.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16 февраля 1942 г. Зое Анатольевне Космодемьянской посмертно было присвоено звание Героя Советского Союза.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ЗОЯ     КОСМОДЕМЬЯНСКАЯ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726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рождения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13 сентября"/>
              </a:rPr>
              <a:t>13 сентября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1923 год"/>
              </a:rPr>
              <a:t>1923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 рождения 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5" tooltip="Осино-Гай"/>
              </a:rPr>
              <a:t>Осино-Гай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Тамбовская область"/>
              </a:rPr>
              <a:t>Тамбовская область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РСФСР"/>
              </a:rPr>
              <a:t>РСФСР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tooltip="СССР"/>
              </a:rPr>
              <a:t>СССР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Дата смерти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 tooltip="29 ноября"/>
              </a:rPr>
              <a:t>29 ноября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0" tooltip="1941 год"/>
              </a:rPr>
              <a:t>1941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 лет)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Место смерти деревня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1" tooltip="Петрищево (Рузский район Московской области)"/>
              </a:rPr>
              <a:t>Петрищево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2" tooltip="Московская область"/>
              </a:rPr>
              <a:t>Московская область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РСФСР, СССР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Принадлежность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3" tooltip="Союз Советских Социалистических Республик"/>
              </a:rPr>
              <a:t>СССР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Род войск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4" tooltip="Разведка"/>
              </a:rPr>
              <a:t>разведка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Годы службы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5" tooltip="1941"/>
              </a:rPr>
              <a:t>1941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Звание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6" tooltip="Красноармеец"/>
              </a:rPr>
              <a:t>красноармеец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Сражения/войны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7" tooltip="Великая Отечественная война"/>
              </a:rPr>
              <a:t>Великая Отечественная война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Награды  «Золотая Звезда» Героя Советского Союза - посмертно, орден Ленина - посмертно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Орден Ленин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4" y="6021288"/>
            <a:ext cx="381000" cy="161925"/>
          </a:xfrm>
          <a:prstGeom prst="rect">
            <a:avLst/>
          </a:prstGeom>
          <a:noFill/>
        </p:spPr>
      </p:pic>
      <p:pic>
        <p:nvPicPr>
          <p:cNvPr id="6" name="Picture 1" descr="Flag of the Soviet Union.sv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11960" y="3645024"/>
            <a:ext cx="576062" cy="288031"/>
          </a:xfrm>
          <a:prstGeom prst="rect">
            <a:avLst/>
          </a:prstGeom>
          <a:noFill/>
        </p:spPr>
      </p:pic>
      <p:pic>
        <p:nvPicPr>
          <p:cNvPr id="7" name="Рисунок 6" descr="article_image-image-articl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940152" y="1268760"/>
            <a:ext cx="2615353" cy="38609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5976" y="5949280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04C89122C8BE098CFD39E5297B8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3062288" cy="3897312"/>
          </a:xfrm>
          <a:ln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404664"/>
            <a:ext cx="507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сентября 1941 г. немцы ринулись в наступление на Москву. Оборона советских войск была прорвана. 7 октября противнику удалось в районе Вязьмы окружить пять наших армий Западного и Резервного фронтов. Казалось, ворота на Москву открыты. 8 октября Сталин принял решение о минировании важнейших объектов Москвы – промышленных предприятий, мостов и др., которые предстояло взорвать, если немцы войдут в город.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21297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второй половине октября в Москве отбирали лучших комсомольцев для работы в тылу врага.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78904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ноября Зоя и ее товарищи получили первое задание – заминировать дороги в тылу противника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653137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(по другим сведениям – 20) ноября она направилась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деревню Петрищево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выполнить данный диверсионной группе приказ – «сжечь населенный пункт Петрищево».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Зоя была схвачена.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373216"/>
            <a:ext cx="254120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 Зои для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комсомольского билета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0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762692" cy="44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4046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Рассказывает П.Я.Кулик (девичья фамилия Петрушина, 33 года):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908720"/>
            <a:ext cx="4427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«Ее вели патрули – со связанными руками, в нижней рубашке, босиком и сверху нижней рубашки мужская нижняя рубашка. Мне они сказали: «Матка, поймали партизана».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привели и посадили на скамейку, и она охнула. Губы у нее были черные-черные, испекшиеся и вздутое лицо на лбу. Она попросила пить у моего мужа. Мы спросили: «Можно?» Они сказали: «Нет», и один из них вместо воды поднял к подбородку горящую керосиновую лампу без стекла. Но затем разрешили ее попоить, и она выпила 4 стакана. Посидев полчаса, они ее потащили на улицу. Минут 20 таскали по улице босиком, потом опять привели. Так, босиком ее выводили с 10 часов ночи до 2 часов ночи – по улице, по снегу босиком».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928670"/>
            <a:ext cx="8064896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Рассказывает П.Я.Кулик (девичья фамилия Петрушина, 33 года):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348880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Когда я с ней говорила, она мне сказала: «Победа все равно за нами. Пусть они меня расстреляют, пусть эти изверги надо мной издеваются, но все равно нас всех не расстреляют. Нас еще 170 миллионов, русский народ всегда побеждал, и сейчас победа будет за нами».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2108610fa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34099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5733256"/>
            <a:ext cx="766884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9" name="Рисунок 8" descr="x1-ta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60648"/>
            <a:ext cx="6345255" cy="49685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530120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«Товарищи, победа будет за нами. Немецкие солдаты, пока не поздно, сдавайтесь в плен». Офицер злобно заорал: «Русь!» – «Советский Союз непобедим и не будет побежден», – все это она говорила в момент, когда ее фотографировали...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857628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4665"/>
            <a:ext cx="748883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февраля 1942 г. Зое Анатольевне Космодемьянской посмертно  было присвоено звание Героя Советского Союза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0-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268760"/>
            <a:ext cx="6696744" cy="44592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55776" y="5949280"/>
            <a:ext cx="4195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казни в деревне Петрищево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6672"/>
            <a:ext cx="350332" cy="64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332656"/>
            <a:ext cx="8280400" cy="60459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51723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на месте казни Зои Космодемьянской    в деревне Петрищево.    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Мемориальный музей Зои Космодемьянской.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izhig.ru/museum-izhmash/image/order-geroi-uss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350332" cy="641596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508104" y="260648"/>
            <a:ext cx="3283024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Граждане,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стойте,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смотрите!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(Я живая, - голос мой звучит.)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Убивайте их, травите, жгите!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умру, но правда победит!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Родина! -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Слова звучат, как будто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вовсе не в последний раз.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Всех не перевешать,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 нас!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Миллионы нас!..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Маргарита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Алигер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  Отрывок из поэмы  «Зоя»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а ме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268760"/>
            <a:ext cx="4860650" cy="388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701</Words>
  <Application>Microsoft Office PowerPoint</Application>
  <PresentationFormat>Экран (4:3)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   Памяти народной героини  </vt:lpstr>
      <vt:lpstr>    ЗОЯ     КОСМОДЕМЬЯНСКАЯ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Интернет-источники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12</cp:revision>
  <dcterms:modified xsi:type="dcterms:W3CDTF">2019-04-09T11:47:42Z</dcterms:modified>
</cp:coreProperties>
</file>