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4" r:id="rId6"/>
    <p:sldId id="266" r:id="rId7"/>
    <p:sldId id="259" r:id="rId8"/>
    <p:sldId id="260" r:id="rId9"/>
    <p:sldId id="261" r:id="rId10"/>
    <p:sldId id="262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0" autoAdjust="0"/>
    <p:restoredTop sz="94660"/>
  </p:normalViewPr>
  <p:slideViewPr>
    <p:cSldViewPr>
      <p:cViewPr>
        <p:scale>
          <a:sx n="94" d="100"/>
          <a:sy n="94" d="100"/>
        </p:scale>
        <p:origin x="-858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3429000"/>
            <a:ext cx="3312369" cy="2866058"/>
          </a:xfrm>
        </p:spPr>
        <p:txBody>
          <a:bodyPr>
            <a:normAutofit fontScale="85000" lnSpcReduction="10000"/>
          </a:bodyPr>
          <a:lstStyle/>
          <a:p>
            <a:r>
              <a:rPr lang="ru-RU" sz="3200" dirty="0" smtClean="0"/>
              <a:t>ГБОУ школа № 657</a:t>
            </a:r>
          </a:p>
          <a:p>
            <a:r>
              <a:rPr lang="ru-RU" sz="3200" dirty="0" smtClean="0"/>
              <a:t>Учитель начальных классов </a:t>
            </a:r>
          </a:p>
          <a:p>
            <a:r>
              <a:rPr lang="ru-RU" sz="3200" dirty="0" smtClean="0"/>
              <a:t>Корнева </a:t>
            </a:r>
            <a:r>
              <a:rPr lang="ru-RU" sz="3200" dirty="0"/>
              <a:t>Д.С</a:t>
            </a:r>
            <a:r>
              <a:rPr lang="ru-RU" sz="3200" dirty="0" smtClean="0"/>
              <a:t>.</a:t>
            </a:r>
          </a:p>
          <a:p>
            <a:r>
              <a:rPr lang="ru-RU" sz="3200" dirty="0" smtClean="0"/>
              <a:t>2017</a:t>
            </a:r>
            <a:endParaRPr lang="ru-RU" sz="32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484784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6600" dirty="0" smtClean="0"/>
              <a:t>Жизнь птиц</a:t>
            </a:r>
            <a:endParaRPr lang="ru-RU" sz="6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960"/>
            <a:ext cx="4104456" cy="3078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49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652120" y="1556792"/>
            <a:ext cx="3240360" cy="48245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/>
              <a:t>Совы — птицы, очень </a:t>
            </a:r>
            <a:r>
              <a:rPr lang="ru-RU" dirty="0" smtClean="0"/>
              <a:t>умные. Это хищные </a:t>
            </a:r>
            <a:r>
              <a:rPr lang="ru-RU" dirty="0"/>
              <a:t>птицы, как правило, они живут по одиночки, будучи хищными птицами, они охотятся на других меньших птиц, насекомых и маленьких животных. Совы — охотники, они — вечерние существа.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5064224" cy="461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сов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5963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9886" y="494116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До свидания!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590465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80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6470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ПТИЦЫ ВОКРУГ НАС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276872"/>
            <a:ext cx="6400800" cy="360040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800" dirty="0" smtClean="0"/>
              <a:t>Птицы </a:t>
            </a:r>
            <a:r>
              <a:rPr lang="ru-RU" sz="2800" dirty="0"/>
              <a:t>– это песнь и </a:t>
            </a:r>
            <a:r>
              <a:rPr lang="ru-RU" sz="2800" dirty="0" smtClean="0"/>
              <a:t>полёт. Это </a:t>
            </a:r>
            <a:r>
              <a:rPr lang="ru-RU" sz="2800" dirty="0"/>
              <a:t>голоса наших лесов, степей, гор и пустынь. Песни птиц звучат на Земле круглый год, голоса их слышны днем и ночью…Невозможно представить даже нашу планету без птиц. </a:t>
            </a:r>
            <a:endParaRPr lang="ru-RU" sz="2800" dirty="0" smtClean="0"/>
          </a:p>
          <a:p>
            <a:pPr marL="45720" indent="0">
              <a:buNone/>
            </a:pPr>
            <a:r>
              <a:rPr lang="ru-RU" sz="2800" dirty="0"/>
              <a:t> </a:t>
            </a:r>
            <a:r>
              <a:rPr lang="ru-RU" sz="2800" dirty="0" smtClean="0"/>
              <a:t>                             Н</a:t>
            </a:r>
            <a:r>
              <a:rPr lang="ru-RU" sz="2800" dirty="0"/>
              <a:t>. Сладков.</a:t>
            </a:r>
          </a:p>
        </p:txBody>
      </p:sp>
    </p:spTree>
    <p:extLst>
      <p:ext uri="{BB962C8B-B14F-4D97-AF65-F5344CB8AC3E}">
        <p14:creationId xmlns:p14="http://schemas.microsoft.com/office/powerpoint/2010/main" val="222463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ВОРОБЕЙ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36096" y="1268760"/>
            <a:ext cx="3384376" cy="5112568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sz="2800" dirty="0" smtClean="0"/>
              <a:t>Целые </a:t>
            </a:r>
            <a:r>
              <a:rPr lang="ru-RU" sz="2800" dirty="0"/>
              <a:t>воробьиные стаи собираются в местах, где идет переработка зерна. Вот и кричали люди с давних пор, прогоняя непрошенных гостей: «Вора бей! Вора бей!». Отсюда и название – воробей.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4648256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вороб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03648" y="980728"/>
            <a:ext cx="609600" cy="5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4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ГОЛУБЬ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92080" y="1772816"/>
            <a:ext cx="3384376" cy="4392488"/>
          </a:xfrm>
        </p:spPr>
        <p:txBody>
          <a:bodyPr/>
          <a:lstStyle/>
          <a:p>
            <a:pPr marL="45720" indent="0">
              <a:buNone/>
            </a:pPr>
            <a:r>
              <a:rPr lang="ru-RU" dirty="0"/>
              <a:t>Голуби живут в городах и селах, держатся стаями, поселяются в постройках человека. Питаются голуби семенами и зелеными частями травянистых растений, а также хлебом и другими остатками пищи, которыми их прикармливают люди.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348880"/>
            <a:ext cx="4721733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голуб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59632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ВОРОНА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36096" y="1628800"/>
            <a:ext cx="3312368" cy="504056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/>
              <a:t>Ворона – удивительная птица. Живет долго, дольше, чем человек. Вороны – умные птицы. Они умеют считать до пяти, различают мужчин и женщин, легко отличат спящего по-настоящему от притворяющегося спящим человека. Еще вороны узнают враждебно настроенных к ним людей, отличают палку от ружья.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44824"/>
            <a:ext cx="4816915" cy="352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воро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75656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СОЛОВЕЙ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08104" y="1556792"/>
            <a:ext cx="3384376" cy="5112568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Певчая </a:t>
            </a:r>
            <a:r>
              <a:rPr lang="ru-RU" dirty="0"/>
              <a:t>птичка с весьма невзрачным оперением. Многие люди, слыша чистые трели соловья, ожидают увидеть яркий окрас, на самом деле, тельце представителей этого вида оливково-бурое. Хвост темный, с рыжеватым отблеском, брюшко белесое, бока </a:t>
            </a:r>
            <a:r>
              <a:rPr lang="ru-RU" dirty="0" smtClean="0"/>
              <a:t>серо-бурые.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4759"/>
            <a:ext cx="503445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солов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87624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4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СКВОРЕЦ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76056" y="1700808"/>
            <a:ext cx="3528392" cy="468052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800" dirty="0" smtClean="0"/>
              <a:t>Из </a:t>
            </a:r>
            <a:r>
              <a:rPr lang="ru-RU" sz="2800" dirty="0"/>
              <a:t>года в </a:t>
            </a:r>
            <a:r>
              <a:rPr lang="ru-RU" sz="2800" dirty="0" smtClean="0"/>
              <a:t>год,</a:t>
            </a:r>
          </a:p>
          <a:p>
            <a:pPr marL="45720" indent="0">
              <a:buNone/>
            </a:pPr>
            <a:r>
              <a:rPr lang="ru-RU" sz="2800" dirty="0" smtClean="0"/>
              <a:t>Из </a:t>
            </a:r>
            <a:r>
              <a:rPr lang="ru-RU" sz="2800" dirty="0"/>
              <a:t>века в век живу я там, где человек</a:t>
            </a:r>
            <a:r>
              <a:rPr lang="ru-RU" sz="2800" dirty="0" smtClean="0"/>
              <a:t>.</a:t>
            </a:r>
          </a:p>
          <a:p>
            <a:pPr marL="45720" indent="0">
              <a:buNone/>
            </a:pPr>
            <a:r>
              <a:rPr lang="ru-RU" sz="2800" dirty="0" smtClean="0"/>
              <a:t>Селюсь </a:t>
            </a:r>
            <a:r>
              <a:rPr lang="ru-RU" sz="2800" dirty="0"/>
              <a:t>с крестьянином я рядом, Слежу за полем и за садом, </a:t>
            </a: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Очищаю </a:t>
            </a:r>
            <a:r>
              <a:rPr lang="ru-RU" sz="2800" dirty="0"/>
              <a:t>растения от вредных </a:t>
            </a:r>
            <a:r>
              <a:rPr lang="ru-RU" sz="2800" dirty="0" smtClean="0"/>
              <a:t>букашек</a:t>
            </a:r>
            <a:r>
              <a:rPr lang="ru-RU" sz="28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4422113" cy="340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скворе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5963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6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9269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СОРОКА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36096" y="2492896"/>
            <a:ext cx="3024336" cy="403244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/>
              <a:t>Голова</a:t>
            </a:r>
            <a:r>
              <a:rPr lang="ru-RU" sz="2800" dirty="0"/>
              <a:t>, крылья и хвост птицы чёрные, а вот по бокам пёрышки белые. Поэтому и прозвали её сорока - белобока.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4760153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соро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75656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КУКУШКА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678488" y="2924944"/>
            <a:ext cx="3456384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/>
              <a:t>Кукушка </a:t>
            </a:r>
            <a:r>
              <a:rPr lang="ru-RU" sz="2800" dirty="0"/>
              <a:t>своим криком «ку-ку» сама подсказала людям своё имя.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5282952" cy="373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кукуш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87624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5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60</TotalTime>
  <Words>354</Words>
  <Application>Microsoft Office PowerPoint</Application>
  <PresentationFormat>Экран (4:3)</PresentationFormat>
  <Paragraphs>28</Paragraphs>
  <Slides>11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Жизнь птиц</vt:lpstr>
      <vt:lpstr>ПТИЦЫ ВОКРУГ НАС </vt:lpstr>
      <vt:lpstr>ВОРОБЕЙ</vt:lpstr>
      <vt:lpstr>ГОЛУБЬ</vt:lpstr>
      <vt:lpstr>ВОРОНА</vt:lpstr>
      <vt:lpstr>СОЛОВЕЙ</vt:lpstr>
      <vt:lpstr>СКВОРЕЦ</vt:lpstr>
      <vt:lpstr>СОРОКА</vt:lpstr>
      <vt:lpstr>КУКУШКА </vt:lpstr>
      <vt:lpstr>СОВА</vt:lpstr>
      <vt:lpstr>До свидания!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ГОЛОСА ПТИЦ</dc:title>
  <dc:creator>user</dc:creator>
  <cp:lastModifiedBy>Денис</cp:lastModifiedBy>
  <cp:revision>25</cp:revision>
  <dcterms:created xsi:type="dcterms:W3CDTF">2016-10-09T19:36:13Z</dcterms:created>
  <dcterms:modified xsi:type="dcterms:W3CDTF">2018-03-19T13:48:56Z</dcterms:modified>
</cp:coreProperties>
</file>