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82" r:id="rId16"/>
    <p:sldId id="283" r:id="rId17"/>
    <p:sldId id="287" r:id="rId18"/>
    <p:sldId id="286" r:id="rId19"/>
    <p:sldId id="268" r:id="rId20"/>
    <p:sldId id="270" r:id="rId21"/>
    <p:sldId id="288" r:id="rId22"/>
    <p:sldId id="277" r:id="rId23"/>
    <p:sldId id="279" r:id="rId24"/>
    <p:sldId id="285" r:id="rId25"/>
    <p:sldId id="284" r:id="rId26"/>
    <p:sldId id="290" r:id="rId27"/>
    <p:sldId id="280" r:id="rId28"/>
    <p:sldId id="291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2B800"/>
    <a:srgbClr val="F2850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458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5586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64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3721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826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3678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50617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0798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47454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01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505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B278-FA67-4077-BE24-7E1733085C87}" type="datetimeFigureOut">
              <a:rPr lang="ru-RU" smtClean="0"/>
              <a:pPr/>
              <a:t>26.04.2018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FECEC-5904-4691-87D6-5018620CF1D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056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media" Target="../media/media1.mp3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2.mp3"/><Relationship Id="rId7" Type="http://schemas.microsoft.com/office/2007/relationships/hdphoto" Target="../media/hdphoto13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16.wdp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3.mp3"/><Relationship Id="rId6" Type="http://schemas.microsoft.com/office/2007/relationships/media" Target="../media/media3.mp3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64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 ОТЕЧЕСТВЕННОЙ  ВОЙНЫ 1812 ГОДА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657453" cy="4525963"/>
          </a:xfrm>
        </p:spPr>
      </p:pic>
      <p:sp>
        <p:nvSpPr>
          <p:cNvPr id="9" name="TextBox 8"/>
          <p:cNvSpPr txBox="1"/>
          <p:nvPr/>
        </p:nvSpPr>
        <p:spPr>
          <a:xfrm>
            <a:off x="323528" y="6093296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ГБОУ школа №657 Приморского района 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Воспитатель  Михайлова М. Б. </a:t>
            </a:r>
            <a:endParaRPr lang="ru-RU" dirty="0">
              <a:solidFill>
                <a:srgbClr val="F2B8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7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СОВЕТ В  ФИЛЯХ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27" y="620688"/>
            <a:ext cx="7380820" cy="4145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330" y="602128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потерей Москвы ещё не потеряна Россия, а с потерей армии Россия потеряна» - эти слова М.И. Кутузова вошли в историю.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437" y="4766247"/>
            <a:ext cx="796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При всей храбрости и стойкости русских солдат силы были не равны, русских было намного меньше чем французов. Кутузов не хотел напрасно терять солдат, поэтому в Филях был проведён военный совет. По решению Кутузова и всех генералов было решено оставить Москву.</a:t>
            </a:r>
            <a:endParaRPr lang="ru-RU" dirty="0">
              <a:solidFill>
                <a:srgbClr val="F2B8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16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в огне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80728"/>
            <a:ext cx="5466693" cy="414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8" y="4270927"/>
            <a:ext cx="3778260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1" y="1484784"/>
            <a:ext cx="2906349" cy="1931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8968" y="5311138"/>
            <a:ext cx="5175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Наполеон ждал, что встречать его выйдут москвичи, но когда французы вошли в Москву она была пуста: москвичи вместе с армией Кутузова покинули город. Уходя они поджигали свои дома, чтобы ни чего не досталось врагу.</a:t>
            </a:r>
            <a:endParaRPr lang="ru-RU" dirty="0">
              <a:solidFill>
                <a:srgbClr val="F2B8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03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2083" l="3646" r="9468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36912"/>
            <a:ext cx="5796136" cy="43471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Напрасно ждал Наполеон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Последним счастьем упоённый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Москвы колено преклонённой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С ключами старого Кремля: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Нет, не пошла Москва моя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К нему с повинной головою.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Не праздник, не приемный дар,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Она готовила пожар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Нетерпеливому герою.</a:t>
            </a:r>
          </a:p>
          <a:p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26369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А.С. Пушкин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48" y="1124744"/>
            <a:ext cx="2656267" cy="3575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035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3" y="2662610"/>
            <a:ext cx="5088484" cy="39930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85" y="260648"/>
            <a:ext cx="4712906" cy="320477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83568" y="514127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Суровая русская зима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4315" y="3861048"/>
            <a:ext cx="3362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пробыл в Москве всего месяц. Наступила зима. У французской армии не было продовольствия, зимней одежды и Наполеон решил покинуть Москву. Он повёл свою армию по  Смоленской дороге, где его ждал Кутузов со своей армией.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93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373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 русской армии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30841"/>
            <a:ext cx="4616990" cy="3462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47" y="4077072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1812 года </a:t>
            </a:r>
            <a:r>
              <a:rPr lang="ru-RU" sz="2000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рмия Наполеона была разбита доблестными русскими войсками. Наполеон бросил своё войско и  бежал во Францию. Ему так и не удалось покорить Россию!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023" y="0"/>
            <a:ext cx="1244977" cy="1424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20334"/>
            <a:ext cx="2088698" cy="23105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259" y="488757"/>
            <a:ext cx="1157527" cy="13354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57483"/>
            <a:ext cx="2349628" cy="20139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8355"/>
            <a:ext cx="3204794" cy="32522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79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b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Солдатушки браво ребятушки…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I. МУЗЫКА И ТЫ – Солдатушки, бравы ребятушки. (www.peta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71600" y="569650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526076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44824"/>
            <a:ext cx="3585577" cy="47701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8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8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3250" b="90000" l="10000" r="94167">
                        <a14:foregroundMark x1="56167" y1="41500" x2="56167" y2="41500"/>
                        <a14:foregroundMark x1="66333" y1="28500" x2="66333" y2="28500"/>
                        <a14:foregroundMark x1="58333" y1="6750" x2="58333" y2="6750"/>
                        <a14:foregroundMark x1="58167" y1="8750" x2="58167" y2="8750"/>
                        <a14:foregroundMark x1="58333" y1="6500" x2="58333" y2="6500"/>
                        <a14:foregroundMark x1="58333" y1="5500" x2="58333" y2="5500"/>
                        <a14:foregroundMark x1="55167" y1="10750" x2="55167" y2="10750"/>
                        <a14:foregroundMark x1="54000" y1="12000" x2="54000" y2="12000"/>
                        <a14:foregroundMark x1="55500" y1="33500" x2="55500" y2="33500"/>
                        <a14:foregroundMark x1="55667" y1="36750" x2="55667" y2="36750"/>
                        <a14:foregroundMark x1="55500" y1="39500" x2="55500" y2="39500"/>
                        <a14:foregroundMark x1="54833" y1="40750" x2="54833" y2="41500"/>
                        <a14:foregroundMark x1="73000" y1="27750" x2="73000" y2="27750"/>
                        <a14:foregroundMark x1="73000" y1="27750" x2="73000" y2="27750"/>
                        <a14:foregroundMark x1="73667" y1="27750" x2="73667" y2="27750"/>
                        <a14:foregroundMark x1="74500" y1="27250" x2="74500" y2="27250"/>
                        <a14:foregroundMark x1="74833" y1="27000" x2="74833" y2="27000"/>
                        <a14:foregroundMark x1="75667" y1="26250" x2="75667" y2="26250"/>
                        <a14:foregroundMark x1="77000" y1="26000" x2="77000" y2="26000"/>
                        <a14:foregroundMark x1="78000" y1="26250" x2="78000" y2="26250"/>
                        <a14:foregroundMark x1="76167" y1="28250" x2="76167" y2="28250"/>
                        <a14:foregroundMark x1="73667" y1="60750" x2="73667" y2="60750"/>
                        <a14:foregroundMark x1="72667" y1="61000" x2="72667" y2="61000"/>
                        <a14:foregroundMark x1="72500" y1="61750" x2="72500" y2="61750"/>
                        <a14:foregroundMark x1="74500" y1="58750" x2="74500" y2="58750"/>
                        <a14:foregroundMark x1="73167" y1="59500" x2="73167" y2="59500"/>
                        <a14:foregroundMark x1="74000" y1="59250" x2="74000" y2="59250"/>
                        <a14:foregroundMark x1="72833" y1="59500" x2="72833" y2="60500"/>
                        <a14:foregroundMark x1="56333" y1="38750" x2="56333" y2="38750"/>
                        <a14:foregroundMark x1="54667" y1="49500" x2="54667" y2="49500"/>
                        <a14:foregroundMark x1="54667" y1="50500" x2="54667" y2="50500"/>
                        <a14:foregroundMark x1="54667" y1="52000" x2="54667" y2="52000"/>
                        <a14:foregroundMark x1="54167" y1="53250" x2="54167" y2="53250"/>
                        <a14:foregroundMark x1="55167" y1="43250" x2="55167" y2="43250"/>
                        <a14:foregroundMark x1="54667" y1="44000" x2="54667" y2="44000"/>
                        <a14:foregroundMark x1="54667" y1="45000" x2="54667" y2="45000"/>
                        <a14:foregroundMark x1="54667" y1="46250" x2="54667" y2="46250"/>
                        <a14:foregroundMark x1="54667" y1="47500" x2="54667" y2="47500"/>
                        <a14:foregroundMark x1="54667" y1="48000" x2="54667" y2="48000"/>
                        <a14:backgroundMark x1="41500" y1="41750" x2="41500" y2="41750"/>
                        <a14:backgroundMark x1="45667" y1="33000" x2="46167" y2="33000"/>
                        <a14:backgroundMark x1="49000" y1="32000" x2="49000" y2="32000"/>
                        <a14:backgroundMark x1="49667" y1="35000" x2="49833" y2="37250"/>
                        <a14:backgroundMark x1="52333" y1="37000" x2="52333" y2="37000"/>
                        <a14:backgroundMark x1="51500" y1="45750" x2="51500" y2="45750"/>
                        <a14:backgroundMark x1="51500" y1="55500" x2="51500" y2="55500"/>
                        <a14:backgroundMark x1="49833" y1="55750" x2="49833" y2="55750"/>
                        <a14:backgroundMark x1="51167" y1="45750" x2="49500" y2="48500"/>
                        <a14:backgroundMark x1="48833" y1="49750" x2="46333" y2="54250"/>
                        <a14:backgroundMark x1="41667" y1="55250" x2="40833" y2="53750"/>
                        <a14:backgroundMark x1="38333" y1="47500" x2="36000" y2="41000"/>
                        <a14:backgroundMark x1="34833" y1="37250" x2="34000" y2="34500"/>
                        <a14:backgroundMark x1="32333" y1="28750" x2="31000" y2="29000"/>
                        <a14:backgroundMark x1="29167" y1="31250" x2="25167" y2="35750"/>
                        <a14:backgroundMark x1="21833" y1="37000" x2="18000" y2="38250"/>
                        <a14:backgroundMark x1="17333" y1="40750" x2="15167" y2="50000"/>
                        <a14:backgroundMark x1="14667" y1="54250" x2="14667" y2="57750"/>
                        <a14:backgroundMark x1="18333" y1="63250" x2="19500" y2="65500"/>
                        <a14:backgroundMark x1="22167" y1="67500" x2="23667" y2="68250"/>
                        <a14:backgroundMark x1="28500" y1="69750" x2="31000" y2="69750"/>
                        <a14:backgroundMark x1="34833" y1="68250" x2="37500" y2="68250"/>
                        <a14:backgroundMark x1="39667" y1="67500" x2="42333" y2="66000"/>
                        <a14:backgroundMark x1="44333" y1="63500" x2="41000" y2="60000"/>
                        <a14:backgroundMark x1="32500" y1="54000" x2="31167" y2="51500"/>
                        <a14:backgroundMark x1="24833" y1="44000" x2="24833" y2="44000"/>
                        <a14:backgroundMark x1="24833" y1="42750" x2="25667" y2="41500"/>
                        <a14:backgroundMark x1="27667" y1="38250" x2="27667" y2="38250"/>
                        <a14:backgroundMark x1="30167" y1="39750" x2="35667" y2="46000"/>
                        <a14:backgroundMark x1="35833" y1="46500" x2="35000" y2="51750"/>
                        <a14:backgroundMark x1="33333" y1="53750" x2="33000" y2="55250"/>
                        <a14:backgroundMark x1="30667" y1="57250" x2="27167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052" y="260648"/>
            <a:ext cx="5715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2165648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800" b="1" cap="all" dirty="0" smtClean="0">
                <a:ln w="0">
                  <a:solidFill>
                    <a:srgbClr val="F2850E"/>
                  </a:solidFill>
                </a:ln>
                <a:solidFill>
                  <a:srgbClr val="F2850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Герои  войны</a:t>
            </a:r>
          </a:p>
          <a:p>
            <a:r>
              <a:rPr lang="ru-RU" sz="4800" b="1" cap="all" dirty="0" smtClean="0">
                <a:ln w="0">
                  <a:solidFill>
                    <a:srgbClr val="F2850E"/>
                  </a:solidFill>
                </a:ln>
                <a:solidFill>
                  <a:srgbClr val="F2850E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1812 года</a:t>
            </a:r>
            <a:endParaRPr lang="ru-RU" sz="4800" b="1" cap="all" dirty="0">
              <a:ln w="0">
                <a:solidFill>
                  <a:srgbClr val="F2850E"/>
                </a:solidFill>
              </a:ln>
              <a:solidFill>
                <a:srgbClr val="F2850E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73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 Васильевич Давыдов </a:t>
            </a:r>
            <a:b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78822" y="1124744"/>
            <a:ext cx="49068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Храбрый гвардейский кавалерист, подполковник , командовал  гусарским полком. Был инициатором партизанского движения. Успех партизанских действий превзошёл все ожидания. Партизаны громили обозы неприятеля, вступали в боевые схватки, брали пленных. Действия лихих гусар были внезапны и </a:t>
            </a:r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стремительны</a:t>
            </a:r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6" y="1195963"/>
            <a:ext cx="2921000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5373216"/>
            <a:ext cx="233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Гусар, поэт</a:t>
            </a:r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писатель.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35" b="10537"/>
          <a:stretch/>
        </p:blipFill>
        <p:spPr>
          <a:xfrm>
            <a:off x="4005437" y="3404044"/>
            <a:ext cx="4653618" cy="33153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813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-Hochinskiy-Ya-lyublyu-krovavyy-boy-Stihi-Denisa-Davydova-muzyka-A-Zhurbina---kf-Eskadron-gusar-letuchih(muzbaron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6657" y="5657552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116632"/>
            <a:ext cx="7200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Художественный фильм «Эскадрон гусар летучих»</a:t>
            </a:r>
          </a:p>
          <a:p>
            <a:r>
              <a:rPr lang="ru-RU" sz="24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Посвящён герою отечественной войны 1812 года</a:t>
            </a:r>
          </a:p>
          <a:p>
            <a:r>
              <a:rPr lang="ru-RU" sz="2400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8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Денису Давыдову </a:t>
            </a:r>
            <a:endParaRPr lang="ru-RU" sz="28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94" r="21835"/>
          <a:stretch/>
        </p:blipFill>
        <p:spPr>
          <a:xfrm>
            <a:off x="2423898" y="3557501"/>
            <a:ext cx="5172438" cy="3161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6"/>
            <a:ext cx="3456379" cy="17281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572" y="1359503"/>
            <a:ext cx="1485920" cy="18616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82" y="1052735"/>
            <a:ext cx="1966087" cy="247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0449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Дурова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155188" cy="42614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139952" y="1412776"/>
            <a:ext cx="46085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в России женщина офицер.</a:t>
            </a:r>
          </a:p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детства она хорошо владела оружием.  Когда началась война ей было 23 года. Переодевшись в мундир, она попала в армию, где служила сначала в казачьих, а затем в кавалерийских войсках. Надежда командовала полуэскадроном. Во время одного из боёв она спасла офицера.  За свои подвиги  она получила  орден и чин поручика. Впоследствии служила ординарцем у М.И. Кутузова.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013176"/>
            <a:ext cx="2166367" cy="16593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566124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Послужила прообразом героини Шурочки Азаровой </a:t>
            </a:r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фильме </a:t>
            </a:r>
            <a:r>
              <a:rPr lang="ru-RU" sz="2000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«Гусарская баллада». </a:t>
            </a:r>
          </a:p>
        </p:txBody>
      </p:sp>
    </p:spTree>
    <p:extLst>
      <p:ext uri="{BB962C8B-B14F-4D97-AF65-F5344CB8AC3E}">
        <p14:creationId xmlns="" xmlns:p14="http://schemas.microsoft.com/office/powerpoint/2010/main" val="40063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itchFamily="18" charset="0"/>
                <a:cs typeface="Times New Roman" pitchFamily="18" charset="0"/>
              </a:rPr>
              <a:t>КАРТА ЕВРОПЫ 1812 ГОДА</a:t>
            </a:r>
            <a:endParaRPr lang="ru-RU" sz="3200" dirty="0">
              <a:solidFill>
                <a:srgbClr val="F2B8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52677" l="6405" r="96488">
                        <a14:backgroundMark x1="92769" y1="41113" x2="92769" y2="41113"/>
                        <a14:backgroundMark x1="90702" y1="40043" x2="90702" y2="40043"/>
                        <a14:backgroundMark x1="89669" y1="39829" x2="89669" y2="39829"/>
                        <a14:backgroundMark x1="89669" y1="39829" x2="89669" y2="39829"/>
                        <a14:backgroundMark x1="89669" y1="39829" x2="89669" y2="39829"/>
                        <a14:backgroundMark x1="87397" y1="38972" x2="87397" y2="38972"/>
                        <a14:backgroundMark x1="64256" y1="22698" x2="64256" y2="22698"/>
                        <a14:backgroundMark x1="63430" y1="21842" x2="63430" y2="21842"/>
                        <a14:backgroundMark x1="61983" y1="20771" x2="61983" y2="20771"/>
                        <a14:backgroundMark x1="60744" y1="20771" x2="60744" y2="20771"/>
                        <a14:backgroundMark x1="58884" y1="19700" x2="58884" y2="1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26" r="5071" b="49260"/>
          <a:stretch/>
        </p:blipFill>
        <p:spPr>
          <a:xfrm>
            <a:off x="7834449" y="5836718"/>
            <a:ext cx="1292884" cy="8210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00" y="5832000"/>
            <a:ext cx="1292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5877272"/>
            <a:ext cx="621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Французские войска подошли к границе и вторглись на территорию России. Началась Отечественная война.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9035"/>
            <a:ext cx="6192688" cy="473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3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Василиса Кожина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18661"/>
            <a:ext cx="2877239" cy="4895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3416791" y="1018661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Легендарная партизанка. Во время войны организовала партизанский отряд. Отряд Кожиной сковывал действия наполеоновских войск. Они нападали на небольшие группы противника, уничтожали военное имущество, брали в плен французских солдат. Партизанские действия были высоко оценены русским командованием.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62" t="7467" r="4892" b="8184"/>
          <a:stretch/>
        </p:blipFill>
        <p:spPr>
          <a:xfrm>
            <a:off x="4860032" y="3888228"/>
            <a:ext cx="4176464" cy="28514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80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5645"/>
            <a:ext cx="8208912" cy="6156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19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69" y="3468670"/>
            <a:ext cx="3945370" cy="2937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69" r="11555"/>
          <a:stretch/>
        </p:blipFill>
        <p:spPr>
          <a:xfrm>
            <a:off x="5593572" y="3468670"/>
            <a:ext cx="2608163" cy="27560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57" r="15459"/>
          <a:stretch/>
        </p:blipFill>
        <p:spPr>
          <a:xfrm>
            <a:off x="39278" y="1115332"/>
            <a:ext cx="1508385" cy="2052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156" r="18819"/>
          <a:stretch/>
        </p:blipFill>
        <p:spPr>
          <a:xfrm>
            <a:off x="7665484" y="1196752"/>
            <a:ext cx="1478516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207" b="31980"/>
          <a:stretch/>
        </p:blipFill>
        <p:spPr>
          <a:xfrm>
            <a:off x="1547664" y="116632"/>
            <a:ext cx="6134100" cy="18288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86173" y="2420887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3128" y="6378969"/>
            <a:ext cx="2761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Александровская колонна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214307" y="6309320"/>
            <a:ext cx="3366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Нарвские триумфальные ворота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4781" y="1956732"/>
            <a:ext cx="2073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собор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31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948550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  <a:endParaRPr lang="ru-RU" sz="4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83" t="15427" r="27539" b="17779"/>
          <a:stretch/>
        </p:blipFill>
        <p:spPr>
          <a:xfrm>
            <a:off x="539552" y="260648"/>
            <a:ext cx="2520280" cy="27178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81" r="9938"/>
          <a:stretch/>
        </p:blipFill>
        <p:spPr>
          <a:xfrm>
            <a:off x="5292080" y="284703"/>
            <a:ext cx="2892681" cy="2693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751"/>
          <a:stretch/>
        </p:blipFill>
        <p:spPr>
          <a:xfrm>
            <a:off x="4860032" y="3865778"/>
            <a:ext cx="3958668" cy="25452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251"/>
          <a:stretch/>
        </p:blipFill>
        <p:spPr>
          <a:xfrm>
            <a:off x="245050" y="3893201"/>
            <a:ext cx="3246830" cy="2282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5383" y="297845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Христа Спасителя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Бородинская панорама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17" y="294855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Московские триумфальные ворота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6402579"/>
            <a:ext cx="44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венков на Бородинском поле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63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3691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омандовал сражением при Бородино?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566" y="2636911"/>
            <a:ext cx="419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Поэт, лихой гусар в войне 1812 года,</a:t>
            </a:r>
          </a:p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возглавил партизанское движение.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589042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женщина офицер.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6063679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Крестьянка, которая командовала партизанским отрядом.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1"/>
            <a:ext cx="2808312" cy="20969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45"/>
          <a:stretch/>
        </p:blipFill>
        <p:spPr>
          <a:xfrm>
            <a:off x="5030513" y="3684135"/>
            <a:ext cx="1387227" cy="22697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93" y="476673"/>
            <a:ext cx="1796623" cy="20969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27" y="3805382"/>
            <a:ext cx="1625841" cy="2113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3728" y="30985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М.И. Кутузов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23904" y="3283243"/>
            <a:ext cx="190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Давыдов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600" y="625975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 Дурова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8379" y="6340678"/>
            <a:ext cx="140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Кожина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46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0" grpId="0"/>
      <p:bldP spid="12" grpId="0"/>
      <p:bldP spid="14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51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памятник не находится </a:t>
            </a:r>
            <a:b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Санкт-Петербурге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2" y="1324057"/>
            <a:ext cx="2759375" cy="24147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24"/>
          <a:stretch/>
        </p:blipFill>
        <p:spPr>
          <a:xfrm>
            <a:off x="4869827" y="1324057"/>
            <a:ext cx="2865257" cy="24393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53"/>
          <a:stretch/>
        </p:blipFill>
        <p:spPr>
          <a:xfrm>
            <a:off x="563534" y="4171059"/>
            <a:ext cx="2472393" cy="2239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40" r="20707" b="8692"/>
          <a:stretch/>
        </p:blipFill>
        <p:spPr>
          <a:xfrm>
            <a:off x="4979594" y="4200185"/>
            <a:ext cx="2397134" cy="2239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221" y="3406381"/>
            <a:ext cx="33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1</a:t>
            </a:r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4673" y="3406381"/>
            <a:ext cx="307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2</a:t>
            </a:r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4295" y="60409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3</a:t>
            </a:r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1413" y="6084042"/>
            <a:ext cx="387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4</a:t>
            </a:r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766" y="3738848"/>
            <a:ext cx="298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Александровская колонна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0234" y="3738848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Арка Главного штаба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3763" y="6453374"/>
            <a:ext cx="248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ремль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364" y="6434685"/>
            <a:ext cx="361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Нарвские триумфальные ворота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743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Соберите разрезные картинки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69"/>
          <a:stretch/>
        </p:blipFill>
        <p:spPr>
          <a:xfrm>
            <a:off x="971600" y="1556792"/>
            <a:ext cx="2592288" cy="22364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4290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365104"/>
            <a:ext cx="2553772" cy="1916831"/>
          </a:xfrm>
          <a:prstGeom prst="rect">
            <a:avLst/>
          </a:prstGeom>
        </p:spPr>
      </p:pic>
      <p:pic>
        <p:nvPicPr>
          <p:cNvPr id="6" name="Я люблю кровавый бой – Минус (www.peta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79912" y="5672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4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героев отечественной войны</a:t>
            </a:r>
            <a:b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1812 года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93" y="2151232"/>
            <a:ext cx="1872208" cy="2610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19307"/>
            <a:ext cx="1529876" cy="19888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9" y="3105323"/>
            <a:ext cx="1819275" cy="3095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5901" y="3573016"/>
            <a:ext cx="158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Кутузов М.И.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6292" y="6309320"/>
            <a:ext cx="149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Кожина В.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0325" y="4838815"/>
            <a:ext cx="162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 Д.В.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5546" y="53012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Дурова Н.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4126"/>
            <a:ext cx="1844906" cy="24776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7789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Неожиданная находка</a:t>
            </a:r>
            <a:endParaRPr lang="ru-RU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56" y="2567287"/>
            <a:ext cx="1066800" cy="1057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79" y="4149080"/>
            <a:ext cx="1067797" cy="10296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4263370" cy="4355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235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99695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36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082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57018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началась </a:t>
            </a:r>
            <a:b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июня 1812 года.</a:t>
            </a:r>
            <a:b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1" y="1590208"/>
            <a:ext cx="4000500" cy="45434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2040" y="2276872"/>
            <a:ext cx="38884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2B8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Французская армия во главе с Наполеоном решила  покорить Россию. Армия Наполеона была сильна, в боях она одержала много побед</a:t>
            </a:r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главной своей целью Наполеон считал взятие Москвы.</a:t>
            </a:r>
          </a:p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говорил, что если </a:t>
            </a:r>
            <a:r>
              <a:rPr lang="ru-RU" sz="2000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возьмёт Москву, то поразит Россию в самое сердце.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6205954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Бонапарт</a:t>
            </a:r>
            <a:endParaRPr lang="ru-RU" sz="24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7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934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Илларионович Кутузов 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7986"/>
            <a:ext cx="3816424" cy="5005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9936" y="1368386"/>
            <a:ext cx="449406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русский полководец, генерал-фельдмаршал. Родился в Санкт-Петербурге. С детства получил хорошее образование, знал несколько иностранных языков.</a:t>
            </a:r>
          </a:p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чине капитана служил под руководством Суворова. Проходил службу в действующей армии. Отличился при взятии Измаила, когда повёл солдат на приступ крепости. Его подвиг был высоко оценен Суворовым.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9579" y="4149080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Кутузов М.И. был назначен Главнокомандующим  русскими  войсками за 10 дней до Бородинского сражения. </a:t>
            </a:r>
          </a:p>
          <a:p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был умный, смелый, мужественный, добрый полководец. </a:t>
            </a:r>
            <a:endParaRPr lang="ru-RU" dirty="0" smtClean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Солдаты </a:t>
            </a:r>
            <a:r>
              <a:rPr lang="ru-RU" dirty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любили его и говорили: «Приехал Кутузов бить французов».</a:t>
            </a:r>
          </a:p>
        </p:txBody>
      </p:sp>
    </p:spTree>
    <p:extLst>
      <p:ext uri="{BB962C8B-B14F-4D97-AF65-F5344CB8AC3E}">
        <p14:creationId xmlns="" xmlns:p14="http://schemas.microsoft.com/office/powerpoint/2010/main" val="321530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2" y="260648"/>
            <a:ext cx="7568015" cy="5547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877272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Кутузов умело вёл бои, старался, чтобы как можно меньше погибло солдат. В боях русская армия проявляла стойкость и  решительность.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7285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августа 1812 года М. И. Кутузов решил дать бой армии Наполеона у деревни Бородино. Это сражение вошло в историю как </a:t>
            </a:r>
            <a:b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Бородинское сражение</a:t>
            </a:r>
            <a:endParaRPr lang="ru-RU" sz="32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6" t="5884" r="5239" b="7787"/>
          <a:stretch/>
        </p:blipFill>
        <p:spPr>
          <a:xfrm>
            <a:off x="613984" y="1813775"/>
            <a:ext cx="7907259" cy="48965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569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132881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Врагов было в два раза больше, но русские сражались не на жизнь, а насмерть. Это было страшное сражение.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6432563" cy="4312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28817"/>
            <a:ext cx="482453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нашли большое поле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разгуляться где на воле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Построили редут!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наших пушки на макушке!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Чуть утро осветило пушки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леса синие верхушки-</a:t>
            </a:r>
          </a:p>
          <a:p>
            <a:r>
              <a:rPr lang="ru-RU" sz="16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Французы тут как тут.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 </a:t>
            </a:r>
          </a:p>
          <a:p>
            <a:endParaRPr lang="ru-RU" dirty="0">
              <a:solidFill>
                <a:srgbClr val="F2B8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09" y="162066"/>
            <a:ext cx="2755771" cy="36180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60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5158"/>
            <a:ext cx="8619689" cy="4875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5171192"/>
            <a:ext cx="3564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Вам не видать таких сражений! 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Носились знамёна как тени,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В дыму огонь блистал, 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Звучал булат , картечь визжала,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Рука бойцов колоть устала,</a:t>
            </a:r>
            <a:endParaRPr lang="ru-RU" dirty="0">
              <a:solidFill>
                <a:srgbClr val="F2B8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4109" y="5171192"/>
            <a:ext cx="41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2B800"/>
                </a:solidFill>
              </a:rPr>
              <a:t>И ядрам пролетать мешала 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Гора кровавых тел.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Изведал враг в тот день немало,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Что значит русский бой удалый,</a:t>
            </a:r>
          </a:p>
          <a:p>
            <a:r>
              <a:rPr lang="ru-RU" dirty="0" smtClean="0">
                <a:solidFill>
                  <a:srgbClr val="F2B800"/>
                </a:solidFill>
              </a:rPr>
              <a:t>Наш рукопашный бой!</a:t>
            </a:r>
            <a:endParaRPr lang="ru-RU" dirty="0">
              <a:solidFill>
                <a:srgbClr val="F2B8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464467" cy="3754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4753" y="4653136"/>
            <a:ext cx="4755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тёмная ночь остановила бой! </a:t>
            </a:r>
          </a:p>
          <a:p>
            <a:r>
              <a:rPr lang="ru-RU" sz="2000" dirty="0" smtClean="0">
                <a:solidFill>
                  <a:srgbClr val="F2B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Наполеон сказал: «Самое страшное сражение было под Москвой, здесь я увидел, что русские непобедимы!»</a:t>
            </a:r>
            <a:endParaRPr lang="ru-RU" sz="2000" dirty="0">
              <a:solidFill>
                <a:srgbClr val="F2B8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00808"/>
            <a:ext cx="3440077" cy="45563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858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913</Words>
  <Application>Microsoft Office PowerPoint</Application>
  <PresentationFormat>Экран (4:3)</PresentationFormat>
  <Paragraphs>108</Paragraphs>
  <Slides>29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ГЕРОИ  ОТЕЧЕСТВЕННОЙ  ВОЙНЫ 1812 ГОДА</vt:lpstr>
      <vt:lpstr>КАРТА ЕВРОПЫ 1812 ГОДА</vt:lpstr>
      <vt:lpstr>Отечественная война началась  23 июня 1812 года. </vt:lpstr>
      <vt:lpstr>Михаил Илларионович Кутузов </vt:lpstr>
      <vt:lpstr>Слайд 5</vt:lpstr>
      <vt:lpstr>26 августа 1812 года М. И. Кутузов решил дать бой армии Наполеона у деревни Бородино. Это сражение вошло в историю как  Бородинское сражение</vt:lpstr>
      <vt:lpstr>Слайд 7</vt:lpstr>
      <vt:lpstr>Слайд 8</vt:lpstr>
      <vt:lpstr>Слайд 9</vt:lpstr>
      <vt:lpstr> СОВЕТ В  ФИЛЯХ</vt:lpstr>
      <vt:lpstr>Москва в огне</vt:lpstr>
      <vt:lpstr>Слайд 12</vt:lpstr>
      <vt:lpstr>Слайд 13</vt:lpstr>
      <vt:lpstr>Победа русской армии</vt:lpstr>
      <vt:lpstr>Физминутка Солдатушки браво ребятушки…</vt:lpstr>
      <vt:lpstr>Слайд 16</vt:lpstr>
      <vt:lpstr>Денис Васильевич Давыдов  </vt:lpstr>
      <vt:lpstr>Слайд 18</vt:lpstr>
      <vt:lpstr>Надежда Дурова</vt:lpstr>
      <vt:lpstr>Василиса Кожина</vt:lpstr>
      <vt:lpstr>Слайд 21</vt:lpstr>
      <vt:lpstr>Память</vt:lpstr>
      <vt:lpstr>Слайд 23</vt:lpstr>
      <vt:lpstr>Слайд 24</vt:lpstr>
      <vt:lpstr>Какой памятник не находится  в Санкт-Петербурге</vt:lpstr>
      <vt:lpstr>Соберите разрезные картинки</vt:lpstr>
      <vt:lpstr>Назовите героев отечественной войны  1812 года</vt:lpstr>
      <vt:lpstr>Неожиданная находка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Tamara</cp:lastModifiedBy>
  <cp:revision>138</cp:revision>
  <dcterms:created xsi:type="dcterms:W3CDTF">2014-12-13T19:14:46Z</dcterms:created>
  <dcterms:modified xsi:type="dcterms:W3CDTF">2018-04-26T12:06:38Z</dcterms:modified>
</cp:coreProperties>
</file>