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57" r:id="rId4"/>
    <p:sldId id="259" r:id="rId5"/>
    <p:sldId id="260" r:id="rId6"/>
    <p:sldId id="261" r:id="rId7"/>
    <p:sldId id="267" r:id="rId8"/>
    <p:sldId id="262" r:id="rId9"/>
    <p:sldId id="263" r:id="rId10"/>
    <p:sldId id="268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3AEE-BD62-4F76-BC40-AFA0498CE027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42A-0A44-4488-8D88-93AE4FAAC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3AEE-BD62-4F76-BC40-AFA0498CE027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42A-0A44-4488-8D88-93AE4FAAC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3AEE-BD62-4F76-BC40-AFA0498CE027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42A-0A44-4488-8D88-93AE4FAAC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3AEE-BD62-4F76-BC40-AFA0498CE027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42A-0A44-4488-8D88-93AE4FAAC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3AEE-BD62-4F76-BC40-AFA0498CE027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42A-0A44-4488-8D88-93AE4FAAC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3AEE-BD62-4F76-BC40-AFA0498CE027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42A-0A44-4488-8D88-93AE4FAAC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3AEE-BD62-4F76-BC40-AFA0498CE027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42A-0A44-4488-8D88-93AE4FAAC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3AEE-BD62-4F76-BC40-AFA0498CE027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42A-0A44-4488-8D88-93AE4FAAC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3AEE-BD62-4F76-BC40-AFA0498CE027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42A-0A44-4488-8D88-93AE4FAAC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3AEE-BD62-4F76-BC40-AFA0498CE027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42A-0A44-4488-8D88-93AE4FAAC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E3AEE-BD62-4F76-BC40-AFA0498CE027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242A-0A44-4488-8D88-93AE4FAAC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E3AEE-BD62-4F76-BC40-AFA0498CE027}" type="datetimeFigureOut">
              <a:rPr lang="ru-RU" smtClean="0"/>
              <a:pPr/>
              <a:t>10.04.2022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242A-0A44-4488-8D88-93AE4FAACD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268744" y="404664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227687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В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ыращивание 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рассады цветочных культур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548680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ГБОУ школа № 657 Приморского района Санкт-Петербурга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4797152"/>
            <a:ext cx="6264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Составила учитель  технологии  Зайцева О.Д.  </a:t>
            </a:r>
          </a:p>
          <a:p>
            <a:pPr algn="ctr"/>
            <a:endParaRPr lang="ru-RU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2022 г.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Время посадки петунии на рассаду - 10 секретов успешного выращивания! 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260648"/>
            <a:ext cx="3264024" cy="3264025"/>
          </a:xfrm>
          <a:prstGeom prst="rect">
            <a:avLst/>
          </a:prstGeom>
          <a:noFill/>
        </p:spPr>
      </p:pic>
      <p:pic>
        <p:nvPicPr>
          <p:cNvPr id="25604" name="Picture 4" descr="http://i.siteapi.org/wJPdHaARo5OHlSMh085bXtYAidM=/0x0:1080x810/812f099b8a5bfb4.ru.s.siteapi.org/img/iapianaaom8ggw8w0gwos0swwogwck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3928" y="2852936"/>
            <a:ext cx="4812977" cy="360973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572000" y="90872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Молодая рассада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436510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Взрослая рассада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SC_875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483768" y="404664"/>
            <a:ext cx="5760640" cy="4320480"/>
          </a:xfrm>
          <a:prstGeom prst="rect">
            <a:avLst/>
          </a:prstGeom>
        </p:spPr>
      </p:pic>
      <p:pic>
        <p:nvPicPr>
          <p:cNvPr id="3" name="Рисунок 2" descr="645573572500bd35b77e42d9cdbf6817.jpe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0" y="3717032"/>
            <a:ext cx="3942184" cy="26386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60032" y="5013176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Высаживание рассады в открытый грунт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Семена цветов Поиск Смесь высоких однолетников Цветочная фантазия, 0,5 г.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80112" y="1412776"/>
            <a:ext cx="2376264" cy="4118237"/>
          </a:xfrm>
          <a:prstGeom prst="rect">
            <a:avLst/>
          </a:prstGeom>
          <a:noFill/>
        </p:spPr>
      </p:pic>
      <p:pic>
        <p:nvPicPr>
          <p:cNvPr id="5" name="Рисунок 4" descr="624538795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83568" y="1556792"/>
            <a:ext cx="4622322" cy="3878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23728" y="620688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Выбор семян цветочных растений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573325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Многолетние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573325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Однолетние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emenaa (1)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55576" y="1003792"/>
            <a:ext cx="7488832" cy="5344452"/>
          </a:xfrm>
          <a:prstGeom prst="rect">
            <a:avLst/>
          </a:prstGeom>
        </p:spPr>
      </p:pic>
      <p:pic>
        <p:nvPicPr>
          <p:cNvPr id="3" name="Рисунок 2" descr="semenaa (1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5576" y="1361070"/>
            <a:ext cx="7056784" cy="50361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27784" y="40466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Инструкция по посеву семян 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239.97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611560" y="836712"/>
            <a:ext cx="2875889" cy="4248472"/>
          </a:xfrm>
          <a:prstGeom prst="rect">
            <a:avLst/>
          </a:prstGeom>
        </p:spPr>
      </p:pic>
      <p:pic>
        <p:nvPicPr>
          <p:cNvPr id="3" name="Рисунок 2" descr="04085c055f5ac48ada53e5c1c30a4933.jpe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067944" y="2204864"/>
            <a:ext cx="4464496" cy="28264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51920" y="620688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Материалы  для  выращивания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5445224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Почвенная смесь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5445224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Мини теплица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827584" y="1340768"/>
            <a:ext cx="1872208" cy="1872208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635896" y="1340768"/>
            <a:ext cx="1800200" cy="1864861"/>
          </a:xfrm>
          <a:prstGeom prst="rect">
            <a:avLst/>
          </a:prstGeom>
        </p:spPr>
      </p:pic>
      <p:pic>
        <p:nvPicPr>
          <p:cNvPr id="4" name="Рисунок 3"/>
          <p:cNvPicPr/>
          <p:nvPr/>
        </p:nvPicPr>
        <p:blipFill>
          <a:blip r:embed="rId4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732240" y="1268760"/>
            <a:ext cx="1368152" cy="1968870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5" cstate="email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4355976" y="4005064"/>
            <a:ext cx="1944216" cy="1921371"/>
          </a:xfrm>
          <a:prstGeom prst="rect">
            <a:avLst/>
          </a:prstGeom>
        </p:spPr>
      </p:pic>
      <p:pic>
        <p:nvPicPr>
          <p:cNvPr id="6146" name="Picture 2" descr="https://mytehno.ru/image/cache/catalog/MI/foto/products/73/96/9673/images/43957/43957.970-1200x63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11560" y="4293096"/>
            <a:ext cx="3096344" cy="1346236"/>
          </a:xfrm>
          <a:prstGeom prst="rect">
            <a:avLst/>
          </a:prstGeom>
          <a:noFill/>
        </p:spPr>
      </p:pic>
      <p:pic>
        <p:nvPicPr>
          <p:cNvPr id="6148" name="Picture 4" descr="Дырокол для посадки рассады.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732240" y="3933056"/>
            <a:ext cx="2088232" cy="208823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691680" y="476672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Инструменты для ухода за рассадой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9632" y="342900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Лейка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335699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Пульверизатор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60232" y="335699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Ножницы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587727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Рыхлитель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44008" y="609329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Лопатка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32240" y="6165304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Пикировщик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огда сажать в домашних условиях и в открытый грунт, как грамотно размножит...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1960" y="404664"/>
            <a:ext cx="4572000" cy="2914650"/>
          </a:xfrm>
          <a:prstGeom prst="rect">
            <a:avLst/>
          </a:prstGeom>
          <a:noFill/>
        </p:spPr>
      </p:pic>
      <p:pic>
        <p:nvPicPr>
          <p:cNvPr id="3" name="Рисунок 2" descr="ec38fc64e6ccfcb335ec77c24b753a1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1561" y="3400404"/>
            <a:ext cx="4176464" cy="29547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836712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Засыпка почвенной смеси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76056" y="386104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Посев семян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s://vosadu-li-vogorode.ru/wp-content/uploads/0/9/7/0972e474a827323e9652553d081c7522.jpeg"/>
          <p:cNvPicPr>
            <a:picLocks noChangeAspect="1" noChangeArrowheads="1"/>
          </p:cNvPicPr>
          <p:nvPr/>
        </p:nvPicPr>
        <p:blipFill>
          <a:blip r:embed="rId2" cstate="email"/>
          <a:srcRect l="-1112"/>
          <a:stretch>
            <a:fillRect/>
          </a:stretch>
        </p:blipFill>
        <p:spPr bwMode="auto">
          <a:xfrm>
            <a:off x="3275856" y="332656"/>
            <a:ext cx="5383070" cy="2664296"/>
          </a:xfrm>
          <a:prstGeom prst="rect">
            <a:avLst/>
          </a:prstGeom>
          <a:noFill/>
        </p:spPr>
      </p:pic>
      <p:pic>
        <p:nvPicPr>
          <p:cNvPr id="8198" name="Picture 6" descr="Вегетативное размножение основано на способности растений восстанавливать н...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3284984"/>
            <a:ext cx="4925896" cy="300684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90872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Всходы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378904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Рост проростков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Перед пикировкой рассаду поливают. 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764704"/>
            <a:ext cx="4680520" cy="1540672"/>
          </a:xfrm>
          <a:prstGeom prst="rect">
            <a:avLst/>
          </a:prstGeom>
          <a:noFill/>
        </p:spPr>
      </p:pic>
      <p:pic>
        <p:nvPicPr>
          <p:cNvPr id="4104" name="Picture 8" descr="https://avatars.mds.yandex.net/get-zen_doc/1904579/pub_5e511d2a5033cf582d879526_5e512507e1f3c67ff23930e7/scale_12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548680"/>
            <a:ext cx="7416824" cy="5562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supersadovnik.ru/binfiles/images/20170110/b3f6715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79912" y="332656"/>
            <a:ext cx="5130569" cy="2830659"/>
          </a:xfrm>
          <a:prstGeom prst="rect">
            <a:avLst/>
          </a:prstGeom>
          <a:noFill/>
        </p:spPr>
      </p:pic>
      <p:pic>
        <p:nvPicPr>
          <p:cNvPr id="4" name="Picture 2" descr="Правильная пикировка рассады помидор.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3284984"/>
            <a:ext cx="4391755" cy="320859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548680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Обрезка главного корня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3789040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Пикирование в отдельный горшок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73</Words>
  <Application>Microsoft Office PowerPoint</Application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18</cp:revision>
  <dcterms:created xsi:type="dcterms:W3CDTF">2022-04-10T10:38:55Z</dcterms:created>
  <dcterms:modified xsi:type="dcterms:W3CDTF">2022-04-10T15:12:19Z</dcterms:modified>
</cp:coreProperties>
</file>