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90" r:id="rId4"/>
    <p:sldId id="285" r:id="rId5"/>
    <p:sldId id="261" r:id="rId6"/>
    <p:sldId id="264" r:id="rId7"/>
    <p:sldId id="266" r:id="rId8"/>
    <p:sldId id="259" r:id="rId9"/>
    <p:sldId id="268" r:id="rId10"/>
    <p:sldId id="269" r:id="rId11"/>
    <p:sldId id="257" r:id="rId12"/>
    <p:sldId id="271" r:id="rId13"/>
    <p:sldId id="263" r:id="rId14"/>
    <p:sldId id="262" r:id="rId15"/>
    <p:sldId id="272" r:id="rId16"/>
    <p:sldId id="260" r:id="rId17"/>
    <p:sldId id="273" r:id="rId18"/>
    <p:sldId id="274" r:id="rId19"/>
    <p:sldId id="258" r:id="rId20"/>
    <p:sldId id="277" r:id="rId21"/>
    <p:sldId id="267" r:id="rId22"/>
    <p:sldId id="270" r:id="rId23"/>
    <p:sldId id="265" r:id="rId24"/>
    <p:sldId id="275" r:id="rId25"/>
    <p:sldId id="276" r:id="rId26"/>
    <p:sldId id="278" r:id="rId27"/>
    <p:sldId id="280" r:id="rId28"/>
    <p:sldId id="281" r:id="rId29"/>
    <p:sldId id="282" r:id="rId30"/>
    <p:sldId id="28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94624" autoAdjust="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5F8A-9763-48A9-9FBA-CB98F68876D7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E143-B795-4369-BB81-BB74ABA739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5F8A-9763-48A9-9FBA-CB98F68876D7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E143-B795-4369-BB81-BB74ABA739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5F8A-9763-48A9-9FBA-CB98F68876D7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E143-B795-4369-BB81-BB74ABA739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5F8A-9763-48A9-9FBA-CB98F68876D7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E143-B795-4369-BB81-BB74ABA739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5F8A-9763-48A9-9FBA-CB98F68876D7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E143-B795-4369-BB81-BB74ABA739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5F8A-9763-48A9-9FBA-CB98F68876D7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E143-B795-4369-BB81-BB74ABA739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5F8A-9763-48A9-9FBA-CB98F68876D7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E143-B795-4369-BB81-BB74ABA739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5F8A-9763-48A9-9FBA-CB98F68876D7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E143-B795-4369-BB81-BB74ABA739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5F8A-9763-48A9-9FBA-CB98F68876D7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E143-B795-4369-BB81-BB74ABA739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5F8A-9763-48A9-9FBA-CB98F68876D7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E143-B795-4369-BB81-BB74ABA739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5F8A-9763-48A9-9FBA-CB98F68876D7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E143-B795-4369-BB81-BB74ABA739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B5F8A-9763-48A9-9FBA-CB98F68876D7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AE143-B795-4369-BB81-BB74ABA739A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4048" y="4437112"/>
            <a:ext cx="3935288" cy="179107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Самсонова Оксана 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Вячеславовна</a:t>
            </a: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–</a:t>
            </a:r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 школа № 657</a:t>
            </a:r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Oxana\Desktop\для презентации\246ds_01-02_re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4139257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_20151008_1535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20160407_1552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2750107"/>
            <a:ext cx="4932040" cy="4107893"/>
          </a:xfrm>
          <a:prstGeom prst="rect">
            <a:avLst/>
          </a:prstGeom>
        </p:spPr>
      </p:pic>
      <p:pic>
        <p:nvPicPr>
          <p:cNvPr id="8" name="Рисунок 7" descr="20160407_1548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0"/>
            <a:ext cx="4932040" cy="3573016"/>
          </a:xfrm>
          <a:prstGeom prst="rect">
            <a:avLst/>
          </a:prstGeom>
        </p:spPr>
      </p:pic>
      <p:pic>
        <p:nvPicPr>
          <p:cNvPr id="7" name="Рисунок 6" descr="20160407_1548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175448" cy="3645024"/>
          </a:xfrm>
          <a:prstGeom prst="rect">
            <a:avLst/>
          </a:prstGeom>
        </p:spPr>
      </p:pic>
      <p:pic>
        <p:nvPicPr>
          <p:cNvPr id="9" name="Рисунок 8" descr="20160407_1551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3573016"/>
            <a:ext cx="4211959" cy="3284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50429_0938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pic>
        <p:nvPicPr>
          <p:cNvPr id="3" name="Рисунок 2" descr="20150429_0959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56992"/>
            <a:ext cx="9144000" cy="3501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51112_153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9144000" cy="5301208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цветовосприятия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51123_1432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16016" cy="3645024"/>
          </a:xfrm>
          <a:prstGeom prst="rect">
            <a:avLst/>
          </a:prstGeom>
        </p:spPr>
      </p:pic>
      <p:pic>
        <p:nvPicPr>
          <p:cNvPr id="5" name="Рисунок 4" descr="20151130_1517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0"/>
            <a:ext cx="4427984" cy="3645024"/>
          </a:xfrm>
          <a:prstGeom prst="rect">
            <a:avLst/>
          </a:prstGeom>
        </p:spPr>
      </p:pic>
      <p:pic>
        <p:nvPicPr>
          <p:cNvPr id="6" name="Рисунок 5" descr="20151207_1556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5024"/>
            <a:ext cx="9144000" cy="3212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406_1353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0160118_1501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98327">
            <a:off x="6362271" y="1484784"/>
            <a:ext cx="2810080" cy="4968552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эмоциональной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сферы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20160118_1435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1052736"/>
            <a:ext cx="3240360" cy="5471515"/>
          </a:xfrm>
          <a:prstGeom prst="rect">
            <a:avLst/>
          </a:prstGeom>
        </p:spPr>
      </p:pic>
      <p:pic>
        <p:nvPicPr>
          <p:cNvPr id="6" name="Рисунок 5" descr="20160118_1439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10363">
            <a:off x="-20328" y="1505725"/>
            <a:ext cx="3059832" cy="5112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150311_094533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23519" cy="6858000"/>
          </a:xfrm>
          <a:prstGeom prst="rect">
            <a:avLst/>
          </a:prstGeom>
        </p:spPr>
      </p:pic>
      <p:pic>
        <p:nvPicPr>
          <p:cNvPr id="8" name="Рисунок 7" descr="20150319_1607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3447552"/>
          </a:xfrm>
          <a:prstGeom prst="rect">
            <a:avLst/>
          </a:prstGeom>
        </p:spPr>
      </p:pic>
      <p:pic>
        <p:nvPicPr>
          <p:cNvPr id="9" name="Рисунок 8" descr="20150408_112726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20150427_1934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0151111_145015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716017" y="4509120"/>
            <a:ext cx="4427984" cy="2348880"/>
          </a:xfrm>
        </p:spPr>
      </p:pic>
      <p:pic>
        <p:nvPicPr>
          <p:cNvPr id="8" name="Рисунок 7" descr="20160119_1359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4509120"/>
          </a:xfrm>
          <a:prstGeom prst="rect">
            <a:avLst/>
          </a:prstGeom>
        </p:spPr>
      </p:pic>
      <p:pic>
        <p:nvPicPr>
          <p:cNvPr id="10" name="Содержимое 9" descr="20160411_16254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0" y="4509121"/>
            <a:ext cx="5004048" cy="23488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83671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гениальное – просто!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1540" y="980728"/>
            <a:ext cx="8280920" cy="547260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ru-RU" sz="33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игра – это естественный способ рассказа о себе, своих чувствах, мыслях, своих переживаниях. Российский психолог Д.Б. Эльконин полагает, что игра – это одна из форм развития психических функций и способ </a:t>
            </a:r>
            <a:r>
              <a:rPr lang="ru-RU" sz="3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познания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ребенком мира взрослых. 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ребенку безопасность, свободу, необходимые для того, чтобы могли оформиться все силы, все дремлющие в глубине души потенциалы.</a:t>
            </a:r>
          </a:p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руках ребенка любые камешки, палки, песок могут превратиться в самолеты и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машины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торты и конфеты, горы и равнины, озера и реки, города и страны. </a:t>
            </a:r>
            <a:endParaRPr lang="ru-RU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песочнице, на листе бумаге он создает свой мир, который принадлежит только ему. Творчество естественно вплетается в жизнь ребенка, являясь неотъемлемой частью его развития.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85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121_1622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717032"/>
          </a:xfrm>
          <a:prstGeom prst="rect">
            <a:avLst/>
          </a:prstGeom>
        </p:spPr>
      </p:pic>
      <p:pic>
        <p:nvPicPr>
          <p:cNvPr id="4" name="Рисунок 3" descr="20160209_1501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73016"/>
            <a:ext cx="9144000" cy="3284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логического мышления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20160330_0959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60125_1505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16016" cy="3717032"/>
          </a:xfrm>
          <a:prstGeom prst="rect">
            <a:avLst/>
          </a:prstGeom>
        </p:spPr>
      </p:pic>
      <p:pic>
        <p:nvPicPr>
          <p:cNvPr id="4" name="Рисунок 3" descr="20160125_1632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3789040"/>
          </a:xfrm>
          <a:prstGeom prst="rect">
            <a:avLst/>
          </a:prstGeom>
        </p:spPr>
      </p:pic>
      <p:pic>
        <p:nvPicPr>
          <p:cNvPr id="5" name="Рисунок 4" descr="20160505_1441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17032"/>
            <a:ext cx="4860031" cy="3140968"/>
          </a:xfrm>
          <a:prstGeom prst="rect">
            <a:avLst/>
          </a:prstGeom>
        </p:spPr>
      </p:pic>
      <p:pic>
        <p:nvPicPr>
          <p:cNvPr id="6" name="Рисунок 5" descr="20160120_1531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717032"/>
            <a:ext cx="4572000" cy="3140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160427_0942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20072" cy="3617639"/>
          </a:xfrm>
          <a:prstGeom prst="rect">
            <a:avLst/>
          </a:prstGeom>
        </p:spPr>
      </p:pic>
      <p:pic>
        <p:nvPicPr>
          <p:cNvPr id="7" name="Рисунок 6" descr="20160427_0944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5580112" cy="3429000"/>
          </a:xfrm>
          <a:prstGeom prst="rect">
            <a:avLst/>
          </a:prstGeom>
        </p:spPr>
      </p:pic>
      <p:pic>
        <p:nvPicPr>
          <p:cNvPr id="8" name="Рисунок 7" descr="20160427_0946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5" y="0"/>
            <a:ext cx="399593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60220_1505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520380" cy="6858000"/>
          </a:xfrm>
          <a:prstGeom prst="rect">
            <a:avLst/>
          </a:prstGeom>
        </p:spPr>
      </p:pic>
      <p:pic>
        <p:nvPicPr>
          <p:cNvPr id="2" name="Рисунок 1" descr="20150415_0934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5436096" cy="4005064"/>
          </a:xfrm>
          <a:prstGeom prst="rect">
            <a:avLst/>
          </a:prstGeom>
        </p:spPr>
      </p:pic>
      <p:pic>
        <p:nvPicPr>
          <p:cNvPr id="3" name="Рисунок 2" descr="20150422_1035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2924944"/>
            <a:ext cx="4283968" cy="3933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121_1442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789040"/>
          </a:xfrm>
          <a:prstGeom prst="rect">
            <a:avLst/>
          </a:prstGeom>
        </p:spPr>
      </p:pic>
      <p:pic>
        <p:nvPicPr>
          <p:cNvPr id="3" name="Рисунок 2" descr="20160121_1551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3789040"/>
            <a:ext cx="4499991" cy="3068960"/>
          </a:xfrm>
          <a:prstGeom prst="rect">
            <a:avLst/>
          </a:prstGeom>
        </p:spPr>
      </p:pic>
      <p:pic>
        <p:nvPicPr>
          <p:cNvPr id="4" name="Рисунок 3" descr="20160121_1639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82075" y="3789040"/>
            <a:ext cx="4661925" cy="3068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19256" cy="90872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Арт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терапия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Содержимое 9" descr="20160822_095011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9144000" cy="5949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60822_095035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355975" cy="6858000"/>
          </a:xfrm>
        </p:spPr>
      </p:pic>
      <p:pic>
        <p:nvPicPr>
          <p:cNvPr id="9" name="Рисунок 8" descr="20160822_095104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0"/>
            <a:ext cx="478802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цветным песком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20160822_0952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9144000" cy="5949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60822_095144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716015" cy="6858000"/>
          </a:xfrm>
        </p:spPr>
      </p:pic>
      <p:pic>
        <p:nvPicPr>
          <p:cNvPr id="6" name="Рисунок 5" descr="20160822_095636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0"/>
            <a:ext cx="482453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детей, в отличие от взрослых, существует теснейшая связь телесного и духовного. Взрослый постоянно контролирует свои эмоции, а ребенок мгновенно демонстрирует то, что он чувствует! Чувства и эмоции нередко находят выражении с помощью используемых детьми символов. 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образом, возможность играть и творить является важным фактором развития.</a:t>
            </a:r>
            <a:b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Конечно, на занятиях с детьми мы занимаемся очень серьезными делами: развиваем мелкую моторику, мышление и внимание, память и воображение, формируем позитивное отношение к себе и к миру, но все это делаем играя!</a:t>
            </a:r>
            <a:b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77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20151130_1401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0"/>
            <a:ext cx="5076056" cy="6858000"/>
          </a:xfrm>
          <a:prstGeom prst="rect">
            <a:avLst/>
          </a:prstGeom>
        </p:spPr>
      </p:pic>
      <p:pic>
        <p:nvPicPr>
          <p:cNvPr id="6" name="Содержимое 5" descr="20160822_095355 (2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36408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работы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мелкой моторики</a:t>
            </a:r>
          </a:p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Песочная терапия</a:t>
            </a:r>
          </a:p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цветовосприятия</a:t>
            </a:r>
          </a:p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эмоциональной сферы</a:t>
            </a:r>
          </a:p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</a:p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мышления</a:t>
            </a:r>
          </a:p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Арт - терапия</a:t>
            </a:r>
          </a:p>
          <a:p>
            <a:endParaRPr lang="ru-RU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50219_163605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484313"/>
            <a:ext cx="9144000" cy="5373687"/>
          </a:xfrm>
        </p:spPr>
      </p:pic>
      <p:sp>
        <p:nvSpPr>
          <p:cNvPr id="6" name="Прямоугольник 5"/>
          <p:cNvSpPr/>
          <p:nvPr/>
        </p:nvSpPr>
        <p:spPr>
          <a:xfrm>
            <a:off x="1187624" y="260648"/>
            <a:ext cx="69847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Мелкая моторика</a:t>
            </a:r>
            <a:endParaRPr lang="ru-RU" sz="4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60115_1356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60032" cy="3861048"/>
          </a:xfrm>
          <a:prstGeom prst="rect">
            <a:avLst/>
          </a:prstGeom>
        </p:spPr>
      </p:pic>
      <p:pic>
        <p:nvPicPr>
          <p:cNvPr id="5" name="Рисунок 4" descr="20160115_1357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0"/>
            <a:ext cx="4283968" cy="3861048"/>
          </a:xfrm>
          <a:prstGeom prst="rect">
            <a:avLst/>
          </a:prstGeom>
        </p:spPr>
      </p:pic>
      <p:pic>
        <p:nvPicPr>
          <p:cNvPr id="6" name="Рисунок 5" descr="20160115_1357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61048"/>
            <a:ext cx="9144000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51117_1547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3429000"/>
            <a:ext cx="4716016" cy="3429000"/>
          </a:xfrm>
          <a:prstGeom prst="rect">
            <a:avLst/>
          </a:prstGeom>
        </p:spPr>
      </p:pic>
      <p:pic>
        <p:nvPicPr>
          <p:cNvPr id="7" name="Рисунок 6" descr="20160115_1358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0"/>
            <a:ext cx="4716017" cy="3446240"/>
          </a:xfrm>
          <a:prstGeom prst="rect">
            <a:avLst/>
          </a:prstGeom>
        </p:spPr>
      </p:pic>
      <p:pic>
        <p:nvPicPr>
          <p:cNvPr id="8" name="Рисунок 7" descr="20160209_1501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49999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Рисунок 10" descr="20151112_14535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00" r="12500"/>
          <a:stretch>
            <a:fillRect/>
          </a:stretch>
        </p:blipFill>
        <p:spPr>
          <a:xfrm rot="5400000">
            <a:off x="3025491" y="298317"/>
            <a:ext cx="3212978" cy="261634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 descr="20151029_1539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84584" y="3397560"/>
            <a:ext cx="3645024" cy="3275856"/>
          </a:xfrm>
          <a:prstGeom prst="rect">
            <a:avLst/>
          </a:prstGeom>
        </p:spPr>
      </p:pic>
      <p:pic>
        <p:nvPicPr>
          <p:cNvPr id="6" name="Содержимое 7" descr="20151021_1627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0"/>
            <a:ext cx="3275856" cy="3356991"/>
          </a:xfrm>
          <a:prstGeom prst="rect">
            <a:avLst/>
          </a:prstGeom>
        </p:spPr>
      </p:pic>
      <p:pic>
        <p:nvPicPr>
          <p:cNvPr id="12" name="Рисунок 11" descr="20151028_1634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749488" y="3739344"/>
            <a:ext cx="3645024" cy="2592288"/>
          </a:xfrm>
          <a:prstGeom prst="rect">
            <a:avLst/>
          </a:prstGeom>
        </p:spPr>
      </p:pic>
      <p:pic>
        <p:nvPicPr>
          <p:cNvPr id="14" name="Рисунок 13" descr="20150316_16124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33907" y="3284984"/>
            <a:ext cx="3310093" cy="3573016"/>
          </a:xfrm>
          <a:prstGeom prst="rect">
            <a:avLst/>
          </a:prstGeom>
        </p:spPr>
      </p:pic>
      <p:pic>
        <p:nvPicPr>
          <p:cNvPr id="15" name="Рисунок 14" descr="20150319_16074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3355246" cy="3284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Песочная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терапия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20150422_0915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516</TotalTime>
  <Words>216</Words>
  <Application>Microsoft Office PowerPoint</Application>
  <PresentationFormat>Экран (4:3)</PresentationFormat>
  <Paragraphs>25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Тема Office</vt:lpstr>
      <vt:lpstr>Самсонова Оксана Вячеславовна педагог – психолог школа № 657</vt:lpstr>
      <vt:lpstr>Все гениальное – просто!</vt:lpstr>
      <vt:lpstr>У детей, в отличие от взрослых, существует теснейшая связь телесного и духовного. Взрослый постоянно контролирует свои эмоции, а ребенок мгновенно демонстрирует то, что он чувствует! Чувства и эмоции нередко находят выражении с помощью используемых детьми символов.  Таким образом, возможность играть и творить является важным фактором развития. Конечно, на занятиях с детьми мы занимаемся очень серьезными делами: развиваем мелкую моторику, мышление и внимание, память и воображение, формируем позитивное отношение к себе и к миру, но все это делаем играя! </vt:lpstr>
      <vt:lpstr>Методы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Песочная терапия</vt:lpstr>
      <vt:lpstr>Презентация PowerPoint</vt:lpstr>
      <vt:lpstr>Презентация PowerPoint</vt:lpstr>
      <vt:lpstr>Презентация PowerPoint</vt:lpstr>
      <vt:lpstr>Формирование цветовосприятия</vt:lpstr>
      <vt:lpstr>Презентация PowerPoint</vt:lpstr>
      <vt:lpstr>Презентация PowerPoint</vt:lpstr>
      <vt:lpstr>Развитие эмоциональной сферы</vt:lpstr>
      <vt:lpstr>Презентация PowerPoint</vt:lpstr>
      <vt:lpstr>СКАЗКОТЕРАПИЯ</vt:lpstr>
      <vt:lpstr>Презентация PowerPoint</vt:lpstr>
      <vt:lpstr>Презентация PowerPoint</vt:lpstr>
      <vt:lpstr>Развитие логического мышления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Арт - терапия</vt:lpstr>
      <vt:lpstr>Презентация PowerPoint</vt:lpstr>
      <vt:lpstr>Рисование цветным песком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Самсонова Оксана Вячеславовна педагог – психолог школы №657</dc:title>
  <dc:creator>Пользователь Windows</dc:creator>
  <cp:lastModifiedBy>самсонова оксана</cp:lastModifiedBy>
  <cp:revision>46</cp:revision>
  <dcterms:created xsi:type="dcterms:W3CDTF">2016-07-19T11:04:41Z</dcterms:created>
  <dcterms:modified xsi:type="dcterms:W3CDTF">2016-11-01T17:25:16Z</dcterms:modified>
</cp:coreProperties>
</file>