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&#1087;&#1083;&#1072;&#1085;&#1077;&#1090;&#1099;" TargetMode="External"/><Relationship Id="rId2" Type="http://schemas.openxmlformats.org/officeDocument/2006/relationships/hyperlink" Target="http://www.materinstvo.ru/art/kosmo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08862"/>
          </a:xfrm>
        </p:spPr>
        <p:txBody>
          <a:bodyPr/>
          <a:lstStyle/>
          <a:p>
            <a:r>
              <a:rPr lang="ru-RU" dirty="0" smtClean="0"/>
              <a:t>Вперёд, в космос!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71194"/>
            <a:ext cx="7710799" cy="517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0" algn="r">
              <a:buClr>
                <a:srgbClr val="B13F9A"/>
              </a:buClr>
              <a:buSzPct val="73000"/>
            </a:pPr>
            <a:r>
              <a:rPr lang="ru-RU" sz="2400" dirty="0">
                <a:solidFill>
                  <a:srgbClr val="FFFF00"/>
                </a:solidFill>
                <a:latin typeface="Trebuchet MS"/>
              </a:rPr>
              <a:t>ГБОУ школа № 657</a:t>
            </a:r>
          </a:p>
          <a:p>
            <a:pPr marL="0" lvl="0" algn="r">
              <a:buClr>
                <a:srgbClr val="B13F9A"/>
              </a:buClr>
              <a:buSzPct val="73000"/>
            </a:pPr>
            <a:r>
              <a:rPr lang="ru-RU" sz="2400" dirty="0">
                <a:solidFill>
                  <a:srgbClr val="FFFF00"/>
                </a:solidFill>
                <a:latin typeface="Trebuchet MS"/>
              </a:rPr>
              <a:t>Воспитатель</a:t>
            </a:r>
          </a:p>
          <a:p>
            <a:pPr marL="0" lvl="0" algn="r">
              <a:buClr>
                <a:srgbClr val="B13F9A"/>
              </a:buClr>
              <a:buSzPct val="73000"/>
            </a:pPr>
            <a:r>
              <a:rPr lang="ru-RU" sz="2400" dirty="0">
                <a:solidFill>
                  <a:srgbClr val="FFFF00"/>
                </a:solidFill>
                <a:latin typeface="Trebuchet MS"/>
              </a:rPr>
              <a:t>Галактионова Н.С.</a:t>
            </a:r>
          </a:p>
          <a:p>
            <a:pPr marL="0" lvl="0" algn="r">
              <a:buClr>
                <a:srgbClr val="B13F9A"/>
              </a:buClr>
              <a:buSzPct val="73000"/>
            </a:pPr>
            <a:r>
              <a:rPr lang="ru-RU" sz="2400" dirty="0" smtClean="0">
                <a:solidFill>
                  <a:srgbClr val="FFFF00"/>
                </a:solidFill>
                <a:latin typeface="Trebuchet MS"/>
              </a:rPr>
              <a:t>2016</a:t>
            </a:r>
            <a:endParaRPr lang="ru-RU" sz="2400" dirty="0">
              <a:solidFill>
                <a:srgbClr val="FFFF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4885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Восемь - НЕПТУН,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552728" cy="435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3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 fontScale="90000"/>
          </a:bodyPr>
          <a:lstStyle/>
          <a:p>
            <a:r>
              <a:rPr lang="ru-RU" dirty="0"/>
              <a:t>Девять </a:t>
            </a:r>
            <a:r>
              <a:rPr lang="ru-RU" dirty="0" smtClean="0"/>
              <a:t>– раньше был ПЛУТОН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Кто не видит - выйди вон! </a:t>
            </a:r>
            <a:r>
              <a:rPr lang="ru-RU" dirty="0" smtClean="0"/>
              <a:t>(</a:t>
            </a:r>
            <a:r>
              <a:rPr lang="ru-RU" dirty="0" err="1" smtClean="0"/>
              <a:t>В.Усачев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6502190" cy="431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34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855913"/>
            <a:ext cx="74993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6" y="1097225"/>
            <a:ext cx="8841348" cy="439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05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www.materinstvo.ru/art/kosmos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</a:t>
            </a:r>
            <a:r>
              <a:rPr lang="ru-RU" dirty="0" smtClean="0">
                <a:hlinkClick r:id="rId3"/>
              </a:rPr>
              <a:t>планеты</a:t>
            </a:r>
            <a:r>
              <a:rPr lang="ru-RU" dirty="0" smtClean="0"/>
              <a:t> детям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11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Луне жил звездочёт</a:t>
            </a:r>
            <a:br>
              <a:rPr lang="ru-RU" dirty="0"/>
            </a:br>
            <a:r>
              <a:rPr lang="ru-RU" dirty="0"/>
              <a:t>Он планетам вёл учёт: 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740724" cy="5213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83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МЕРКУРИЙ - раз,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29" y="1556792"/>
            <a:ext cx="6775473" cy="4498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ВЕНЕРА - два-с,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557714" cy="4354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5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Три - ЗЕМЛЯ,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953250" cy="461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7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Четыре - МАРС,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773738" cy="449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53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Пять - ЮПИТЕР,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610636" cy="438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76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Шесть - САТУРН,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7944"/>
            <a:ext cx="6557714" cy="435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04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Семь - УРАН,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610636" cy="438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812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</TotalTime>
  <Words>64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Вперёд, в космос!</vt:lpstr>
      <vt:lpstr>На Луне жил звездочёт Он планетам вёл учёт:  </vt:lpstr>
      <vt:lpstr>МЕРКУРИЙ - раз, </vt:lpstr>
      <vt:lpstr>ВЕНЕРА - два-с, </vt:lpstr>
      <vt:lpstr>Три - ЗЕМЛЯ, </vt:lpstr>
      <vt:lpstr>Четыре - МАРС, </vt:lpstr>
      <vt:lpstr>Пять - ЮПИТЕР, </vt:lpstr>
      <vt:lpstr>Шесть - САТУРН, </vt:lpstr>
      <vt:lpstr>Семь - УРАН, </vt:lpstr>
      <vt:lpstr>Восемь - НЕПТУН, </vt:lpstr>
      <vt:lpstr>Девять – раньше был ПЛУТОН, Кто не видит - выйди вон! (В.Усачев)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ВпрЁд, в космос!</dc:title>
  <dc:creator>user</dc:creator>
  <cp:lastModifiedBy>user</cp:lastModifiedBy>
  <cp:revision>16</cp:revision>
  <dcterms:created xsi:type="dcterms:W3CDTF">2017-03-02T18:50:11Z</dcterms:created>
  <dcterms:modified xsi:type="dcterms:W3CDTF">2017-03-19T17:34:45Z</dcterms:modified>
</cp:coreProperties>
</file>