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60" r:id="rId6"/>
    <p:sldId id="258" r:id="rId7"/>
    <p:sldId id="261" r:id="rId8"/>
    <p:sldId id="259" r:id="rId9"/>
    <p:sldId id="272" r:id="rId10"/>
    <p:sldId id="275" r:id="rId11"/>
    <p:sldId id="276" r:id="rId12"/>
    <p:sldId id="273" r:id="rId13"/>
    <p:sldId id="257" r:id="rId14"/>
    <p:sldId id="271" r:id="rId15"/>
    <p:sldId id="262" r:id="rId16"/>
    <p:sldId id="269" r:id="rId17"/>
    <p:sldId id="279" r:id="rId18"/>
    <p:sldId id="280" r:id="rId19"/>
    <p:sldId id="264" r:id="rId20"/>
    <p:sldId id="265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CA4-8B2D-4EEA-8144-711B7F79C56F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9E8A-0B88-4C6A-B3E5-410671350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71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CA4-8B2D-4EEA-8144-711B7F79C56F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9E8A-0B88-4C6A-B3E5-410671350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56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CA4-8B2D-4EEA-8144-711B7F79C56F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9E8A-0B88-4C6A-B3E5-410671350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63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CA4-8B2D-4EEA-8144-711B7F79C56F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9E8A-0B88-4C6A-B3E5-410671350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31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CA4-8B2D-4EEA-8144-711B7F79C56F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9E8A-0B88-4C6A-B3E5-410671350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10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CA4-8B2D-4EEA-8144-711B7F79C56F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9E8A-0B88-4C6A-B3E5-410671350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03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CA4-8B2D-4EEA-8144-711B7F79C56F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9E8A-0B88-4C6A-B3E5-410671350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71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CA4-8B2D-4EEA-8144-711B7F79C56F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9E8A-0B88-4C6A-B3E5-410671350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47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CA4-8B2D-4EEA-8144-711B7F79C56F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9E8A-0B88-4C6A-B3E5-410671350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67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CA4-8B2D-4EEA-8144-711B7F79C56F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9E8A-0B88-4C6A-B3E5-410671350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52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9CA4-8B2D-4EEA-8144-711B7F79C56F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9E8A-0B88-4C6A-B3E5-410671350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29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9CA4-8B2D-4EEA-8144-711B7F79C56F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59E8A-0B88-4C6A-B3E5-410671350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6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6062"/>
            <a:ext cx="9144000" cy="195764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-27710"/>
            <a:ext cx="12193057" cy="688571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23164"/>
            <a:ext cx="9144000" cy="127461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– ПСИХОЛОГ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Самсонова Оксана Вячеславовна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3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O1KFRZ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171" y="181155"/>
            <a:ext cx="10277657" cy="6547450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.jpg"/>
          <p:cNvPicPr>
            <a:picLocks noChangeAspect="1"/>
          </p:cNvPicPr>
          <p:nvPr/>
        </p:nvPicPr>
        <p:blipFill>
          <a:blip r:embed="rId2" cstate="print"/>
          <a:srcRect l="6275" r="6644" b="6562"/>
          <a:stretch>
            <a:fillRect/>
          </a:stretch>
        </p:blipFill>
        <p:spPr>
          <a:xfrm>
            <a:off x="1805622" y="1220637"/>
            <a:ext cx="8493057" cy="5482088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63042" y="353683"/>
            <a:ext cx="3856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30" y="5520906"/>
            <a:ext cx="4261449" cy="577968"/>
          </a:xfrm>
        </p:spPr>
        <p:txBody>
          <a:bodyPr>
            <a:no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39OHCHW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165" y="181154"/>
            <a:ext cx="6133381" cy="3812875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F0IJB7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8928" y="3174520"/>
            <a:ext cx="6357667" cy="3543210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age_624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2249" y="207034"/>
            <a:ext cx="5167223" cy="3105150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1_Jg2uaw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76" y="4157932"/>
            <a:ext cx="5342447" cy="2700069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photo_1479475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8536" y="3976776"/>
            <a:ext cx="3890513" cy="2631505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143" y="200564"/>
            <a:ext cx="3959525" cy="2827308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95479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8702" y="0"/>
            <a:ext cx="3795623" cy="3338423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9QCZEV1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901" y="3631721"/>
            <a:ext cx="3985403" cy="3079630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F4DL1M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4158" y="3752490"/>
            <a:ext cx="4244194" cy="2976696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iYV5H3QH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2347" y="203350"/>
            <a:ext cx="3764441" cy="2867653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67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4648" y="365126"/>
            <a:ext cx="4349151" cy="81669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Одноклассники - друзья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7497991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397" y="138023"/>
            <a:ext cx="6365449" cy="3347049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aily-tips-8-10-learning-school-talk-to-your-child-about-making-frie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6181" y="3269412"/>
            <a:ext cx="6179388" cy="3355675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_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174" y="3801410"/>
            <a:ext cx="3901440" cy="2815050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OKIIS8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80" y="224286"/>
            <a:ext cx="5443269" cy="3493699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23"/>
          <a:stretch>
            <a:fillRect/>
          </a:stretch>
        </p:blipFill>
        <p:spPr>
          <a:xfrm>
            <a:off x="6331788" y="3424687"/>
            <a:ext cx="5684808" cy="3269410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kak-vybirat-detskie-igrush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0196" y="310551"/>
            <a:ext cx="4856672" cy="2656935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693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7818" y="365126"/>
            <a:ext cx="5149971" cy="10668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Этюд «Слова благодарности»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807a5410b011d12d52c8d7ea45b7ef6-768x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6499" y="3079631"/>
            <a:ext cx="6530197" cy="3633158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odarok-dja-rebe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901" y="483079"/>
            <a:ext cx="3899139" cy="3513916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en_rozhdeniy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4106" y="405441"/>
            <a:ext cx="3669102" cy="3303917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5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Добрые дела делать легко 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5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4158" y="3873261"/>
            <a:ext cx="3963927" cy="2804393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N2749-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2105" y="2776152"/>
            <a:ext cx="3671173" cy="2779259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462e8edb50865909444bf9e1c71e5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913" y="960595"/>
            <a:ext cx="3303199" cy="2938545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83172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80" y="138023"/>
            <a:ext cx="5443268" cy="3947663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49dppeo9.jpg"/>
          <p:cNvPicPr>
            <a:picLocks noChangeAspect="1"/>
          </p:cNvPicPr>
          <p:nvPr/>
        </p:nvPicPr>
        <p:blipFill>
          <a:blip r:embed="rId3" cstate="print"/>
          <a:srcRect l="29990"/>
          <a:stretch>
            <a:fillRect/>
          </a:stretch>
        </p:blipFill>
        <p:spPr>
          <a:xfrm>
            <a:off x="4057370" y="3631720"/>
            <a:ext cx="3784043" cy="2952271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0333530b5934171e9ed3fdc6d42e4b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2173" y="228600"/>
            <a:ext cx="5106837" cy="3325483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986069" y="2320506"/>
            <a:ext cx="1811546" cy="1699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Я</a:t>
            </a:r>
            <a:endParaRPr lang="ru-RU" sz="4000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7134046" y="1035168"/>
            <a:ext cx="1328468" cy="13198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ПАПА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079629" y="2820839"/>
            <a:ext cx="1354347" cy="1431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УЧИТЕЛЬ</a:t>
            </a:r>
            <a:endParaRPr lang="ru-RU" sz="14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7668884" y="2786332"/>
            <a:ext cx="1380227" cy="129396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БАБУШКА</a:t>
            </a:r>
            <a:endParaRPr lang="ru-RU" sz="14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5279366" y="241540"/>
            <a:ext cx="1285336" cy="13198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МАМА</a:t>
            </a:r>
            <a:endParaRPr lang="ru-RU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4114799" y="4572001"/>
            <a:ext cx="1362973" cy="12853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ВОСПИТАТЕЛЬ</a:t>
            </a:r>
            <a:endParaRPr lang="ru-RU" sz="14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3338422" y="1138687"/>
            <a:ext cx="1250831" cy="1173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ДЕДУШКА</a:t>
            </a:r>
            <a:endParaRPr lang="ru-RU" sz="1200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6323164" y="4580626"/>
            <a:ext cx="1500996" cy="13802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ДРУЗЬЯ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65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755" y="3312543"/>
            <a:ext cx="5229045" cy="333842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Приветствие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«Комплименты».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Ребята, вы знаете, что такое комплименты? 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когда люди говорят друг другу приятные слова, но они обязательно должны быть искренними, от всей души. Например, «Ты сегодня прекрасно выглядишь!» или «Вам так к лицу это платье!». Тот, кто принимает комплименты, обычно благодарит: «Благодарю, мне очень приятно». Это правила хорошего тона. Так поступают воспитанные люди!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Давайте и мы попробуем, подарим друг другу комплименты. Предлагаю всем участникам встать в круг и поприветствовать друг друга с помощью комплиментов.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057" y="207036"/>
            <a:ext cx="5427662" cy="4097546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697" y="561519"/>
            <a:ext cx="114696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Благодарный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человек – счастливый человек !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tskaya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6002" y="1942021"/>
            <a:ext cx="9334500" cy="4457700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16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961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31ace2a15a7c70645ad83df9ecd43b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8914" y="940279"/>
            <a:ext cx="6996023" cy="531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8000" y="207034"/>
            <a:ext cx="6096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ВЫРАСТИЛ ЯБЛОЧКО 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8362" y="3602038"/>
            <a:ext cx="7651630" cy="1655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04513"/>
            <a:ext cx="9144000" cy="36231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 «Медвежата в берлоге»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014-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9736" y="1371601"/>
            <a:ext cx="7620000" cy="4699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908" y="854015"/>
            <a:ext cx="8410755" cy="5434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578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8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7412" y="146649"/>
            <a:ext cx="5753818" cy="2855344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e19eb4b9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397" y="138023"/>
            <a:ext cx="4649637" cy="3107523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69" y="3976777"/>
            <a:ext cx="5495026" cy="2881223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food_safe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3931" y="3568403"/>
            <a:ext cx="5607170" cy="3289597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2758.jpg"/>
          <p:cNvPicPr>
            <a:picLocks noChangeAspect="1"/>
          </p:cNvPicPr>
          <p:nvPr/>
        </p:nvPicPr>
        <p:blipFill>
          <a:blip r:embed="rId6" cstate="print"/>
          <a:srcRect r="4724"/>
          <a:stretch>
            <a:fillRect/>
          </a:stretch>
        </p:blipFill>
        <p:spPr>
          <a:xfrm>
            <a:off x="3717984" y="1897811"/>
            <a:ext cx="4813540" cy="3053752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15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022" y="103517"/>
            <a:ext cx="5193103" cy="3614467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osidelki-s-knigoj-my-druzhim-vsej-sem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0015" y="3359317"/>
            <a:ext cx="5689600" cy="3360660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7590" y="138023"/>
            <a:ext cx="5492870" cy="3597930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350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068" y="209849"/>
            <a:ext cx="10515600" cy="73905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Дедушки и бабушки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positphotos_64861697-stock-photo-grandparents-with-grandchildren-enjoying-e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962" y="1043795"/>
            <a:ext cx="9744075" cy="5633229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47</Words>
  <Application>Microsoft Office PowerPoint</Application>
  <PresentationFormat>Произвольный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 Приветствие «Комплименты».   - Ребята, вы знаете, что такое комплименты?   Это когда люди говорят друг другу приятные слова, но они обязательно должны быть искренними, от всей души. Например, «Ты сегодня прекрасно выглядишь!» или «Вам так к лицу это платье!». Тот, кто принимает комплименты, обычно благодарит: «Благодарю, мне очень приятно». Это правила хорошего тона. Так поступают воспитанные люди! - Давайте и мы попробуем, подарим друг другу комплименты. Предлагаю всем участникам встать в круг и поприветствовать друг друга с помощью комплиментов. </vt:lpstr>
      <vt:lpstr>Слайд 3</vt:lpstr>
      <vt:lpstr>Физкультминутка «Медвежата в берлоге» </vt:lpstr>
      <vt:lpstr>Слайд 5</vt:lpstr>
      <vt:lpstr>Слайд 6</vt:lpstr>
      <vt:lpstr>Слайд 7</vt:lpstr>
      <vt:lpstr>Слайд 8</vt:lpstr>
      <vt:lpstr>Дедушки и бабушки</vt:lpstr>
      <vt:lpstr>Слайд 10</vt:lpstr>
      <vt:lpstr>Слайд 11</vt:lpstr>
      <vt:lpstr>Слайд 12</vt:lpstr>
      <vt:lpstr>Слайд 13</vt:lpstr>
      <vt:lpstr>Одноклассники - друзья</vt:lpstr>
      <vt:lpstr>Слайд 15</vt:lpstr>
      <vt:lpstr>Этюд «Слова благодарности»</vt:lpstr>
      <vt:lpstr>Добрые дела делать легко !</vt:lpstr>
      <vt:lpstr>Слайд 18</vt:lpstr>
      <vt:lpstr>Слайд 19</vt:lpstr>
      <vt:lpstr>Слайд 20</vt:lpstr>
      <vt:lpstr>Слайд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самсонова оксана</dc:creator>
  <cp:lastModifiedBy>Teacher</cp:lastModifiedBy>
  <cp:revision>20</cp:revision>
  <dcterms:created xsi:type="dcterms:W3CDTF">2018-02-11T22:23:16Z</dcterms:created>
  <dcterms:modified xsi:type="dcterms:W3CDTF">2018-02-13T11:32:46Z</dcterms:modified>
</cp:coreProperties>
</file>