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6" r:id="rId5"/>
    <p:sldId id="259" r:id="rId6"/>
    <p:sldId id="260" r:id="rId7"/>
    <p:sldId id="264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torage2.peteava.ro/serve/thumbnail/431050/re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C000"/>
                </a:solidFill>
              </a:rPr>
              <a:t>Мчатся белые барашки, 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 smtClean="0">
                <a:solidFill>
                  <a:srgbClr val="FFC000"/>
                </a:solidFill>
              </a:rPr>
              <a:t>Гальку круглую жуют! 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 smtClean="0">
                <a:solidFill>
                  <a:srgbClr val="FFC000"/>
                </a:solidFill>
              </a:rPr>
              <a:t>Полосатые тельняшки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 smtClean="0">
                <a:solidFill>
                  <a:srgbClr val="FFC000"/>
                </a:solidFill>
              </a:rPr>
              <a:t>Мне покоя не дают. 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 smtClean="0">
                <a:solidFill>
                  <a:srgbClr val="FFC000"/>
                </a:solidFill>
              </a:rPr>
              <a:t>Волны ластятся ко мне… 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 smtClean="0">
                <a:solidFill>
                  <a:srgbClr val="FFC000"/>
                </a:solidFill>
              </a:rPr>
              <a:t>Что такое? Я - на дне! </a:t>
            </a:r>
            <a:br>
              <a:rPr lang="ru-RU" b="1" i="1" dirty="0" smtClean="0">
                <a:solidFill>
                  <a:srgbClr val="FFC000"/>
                </a:solidFill>
              </a:rPr>
            </a:br>
            <a:endParaRPr lang="ru-RU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mensonly.ru/data/upload/all/image/sea-urch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Вот сверкнули плавники.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Это рыбьи косяки-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Скат, дельфин, треска, селёдка,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Ёж на дне лежит, как щётка</a:t>
            </a:r>
            <a:r>
              <a:rPr lang="ru-RU" b="1" dirty="0" smtClean="0">
                <a:solidFill>
                  <a:srgbClr val="FFC000"/>
                </a:solidFill>
              </a:rPr>
              <a:t>!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Ярко-синие иголки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У него тверды и колки. </a:t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ms.24open.ru/images/640f74a8ff0dbec2608cf52e5bed9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0826"/>
          </a:xfrm>
        </p:spPr>
        <p:txBody>
          <a:bodyPr>
            <a:normAutofit/>
          </a:bodyPr>
          <a:lstStyle/>
          <a:p>
            <a:r>
              <a:rPr lang="ru-RU" dirty="0" smtClean="0"/>
              <a:t>Вот медуза, студнем блуза, </a:t>
            </a:r>
            <a:br>
              <a:rPr lang="ru-RU" dirty="0" smtClean="0"/>
            </a:br>
            <a:r>
              <a:rPr lang="ru-RU" dirty="0" smtClean="0"/>
              <a:t>Вся прозрачная, без груза. </a:t>
            </a:r>
            <a:br>
              <a:rPr lang="ru-RU" dirty="0" smtClean="0"/>
            </a:br>
            <a:r>
              <a:rPr lang="ru-RU" dirty="0" smtClean="0"/>
              <a:t>Мягко плавает медуза, </a:t>
            </a:r>
            <a:br>
              <a:rPr lang="ru-RU" dirty="0" smtClean="0"/>
            </a:br>
            <a:r>
              <a:rPr lang="ru-RU" dirty="0" smtClean="0"/>
              <a:t>Дышит нежностью живой, </a:t>
            </a:r>
            <a:br>
              <a:rPr lang="ru-RU" dirty="0" smtClean="0"/>
            </a:br>
            <a:r>
              <a:rPr lang="ru-RU" dirty="0" smtClean="0"/>
              <a:t>Абажуром ходит блуза, </a:t>
            </a:r>
            <a:br>
              <a:rPr lang="ru-RU" dirty="0" smtClean="0"/>
            </a:br>
            <a:r>
              <a:rPr lang="ru-RU" dirty="0" smtClean="0"/>
              <a:t>Бант на блузе с бахромой.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rmoshka.ru/images/stories/03032011/12-030311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7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35730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Вот несётся осьминог,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Пара глаз и восемь ног.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Хорошо, что босиком,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Жмёт за рыбьим косяком. 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nastol.com.ua/pic/201105/640x480/nastol.com.ua-1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804248" cy="1786210"/>
          </a:xfrm>
        </p:spPr>
        <p:txBody>
          <a:bodyPr>
            <a:normAutofit/>
          </a:bodyPr>
          <a:lstStyle/>
          <a:p>
            <a:r>
              <a:rPr lang="ru-RU" b="1" dirty="0" smtClean="0"/>
              <a:t>Звёзды плавают по днищу, </a:t>
            </a:r>
            <a:br>
              <a:rPr lang="ru-RU" b="1" dirty="0" smtClean="0"/>
            </a:br>
            <a:r>
              <a:rPr lang="ru-RU" b="1" dirty="0" smtClean="0"/>
              <a:t>Звёзды в море ищут пищу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faberwall.ru/data/media/6/www.faberwall.ru_-_02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Толстый краб ползёт, спешит,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Рыб пугает и смешит.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r>
              <a:rPr lang="ru-RU" dirty="0" smtClean="0"/>
              <a:t>\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39.radikal.ru/i086/1107/5b/7b738df120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3356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Синее, синее море, </a:t>
            </a:r>
            <a:br>
              <a:rPr lang="ru-RU" dirty="0" smtClean="0"/>
            </a:br>
            <a:r>
              <a:rPr lang="ru-RU" dirty="0" smtClean="0"/>
              <a:t>Тихий шёпот морского прибоя. </a:t>
            </a:r>
            <a:br>
              <a:rPr lang="ru-RU" dirty="0" smtClean="0"/>
            </a:br>
            <a:r>
              <a:rPr lang="ru-RU" dirty="0" smtClean="0"/>
              <a:t>Там вдали дельфины плывут, </a:t>
            </a:r>
            <a:br>
              <a:rPr lang="ru-RU" dirty="0" smtClean="0"/>
            </a:br>
            <a:r>
              <a:rPr lang="ru-RU" dirty="0" smtClean="0"/>
              <a:t>Мелкие рыбки пред ними снуют. </a:t>
            </a:r>
            <a:br>
              <a:rPr lang="ru-RU" dirty="0" smtClean="0"/>
            </a:br>
            <a:r>
              <a:rPr lang="ru-RU" dirty="0" smtClean="0"/>
              <a:t>Их тёмные спины на солнце блестят, </a:t>
            </a:r>
            <a:br>
              <a:rPr lang="ru-RU" dirty="0" smtClean="0"/>
            </a:br>
            <a:r>
              <a:rPr lang="ru-RU" dirty="0" smtClean="0"/>
              <a:t>Звонко дельфины кричат и свистят. 	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1.liveinternet.ru/images/attach/c/2/74/531/74531889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01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61048"/>
            <a:ext cx="8229600" cy="2996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Шёпот гальки, Шум прибоя… </a:t>
            </a:r>
            <a:br>
              <a:rPr lang="ru-RU" dirty="0" smtClean="0"/>
            </a:br>
            <a:r>
              <a:rPr lang="ru-RU" dirty="0" smtClean="0"/>
              <a:t>Море голос подаёт! </a:t>
            </a:r>
            <a:br>
              <a:rPr lang="ru-RU" dirty="0" smtClean="0"/>
            </a:br>
            <a:r>
              <a:rPr lang="ru-RU" dirty="0" smtClean="0"/>
              <a:t>Это море! </a:t>
            </a:r>
            <a:r>
              <a:rPr lang="ru-RU" dirty="0" smtClean="0"/>
              <a:t>Знаю - </a:t>
            </a:r>
            <a:r>
              <a:rPr lang="ru-RU" dirty="0" smtClean="0"/>
              <a:t>море! </a:t>
            </a:r>
            <a:br>
              <a:rPr lang="ru-RU" dirty="0" smtClean="0"/>
            </a:br>
            <a:r>
              <a:rPr lang="ru-RU" dirty="0" smtClean="0"/>
              <a:t>Усыпляет и зовёт.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Мчатся белые барашки,  Гальку круглую жуют!  Полосатые тельняшки Мне покоя не дают.  Волны ластятся ко мне…  Что такое? Я - на дне!  </vt:lpstr>
      <vt:lpstr>Вот сверкнули плавники.  Это рыбьи косяки- Скат, дельфин, треска, селёдка,  Ёж на дне лежит, как щётка!  Ярко-синие иголки  У него тверды и колки.  </vt:lpstr>
      <vt:lpstr>Вот медуза, студнем блуза,  Вся прозрачная, без груза.  Мягко плавает медуза,  Дышит нежностью живой,  Абажуром ходит блуза,  Бант на блузе с бахромой.</vt:lpstr>
      <vt:lpstr>Вот несётся осьминог,  Пара глаз и восемь ног.  Хорошо, что босиком,  Жмёт за рыбьим косяком. </vt:lpstr>
      <vt:lpstr>Звёзды плавают по днищу,  Звёзды в море ищут пищу. </vt:lpstr>
      <vt:lpstr>Толстый краб ползёт, спешит,  Рыб пугает и смешит. </vt:lpstr>
      <vt:lpstr>Синее, синее море,  Тихий шёпот морского прибоя.  Там вдали дельфины плывут,  Мелкие рыбки пред ними снуют.  Их тёмные спины на солнце блестят,  Звонко дельфины кричат и свистят.   </vt:lpstr>
      <vt:lpstr>Шёпот гальки, Шум прибоя…  Море голос подаёт!  Это море! Знаю - море!  Усыпляет и зовёт.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Коклин Евгений</dc:creator>
  <cp:lastModifiedBy>user</cp:lastModifiedBy>
  <cp:revision>15</cp:revision>
  <dcterms:created xsi:type="dcterms:W3CDTF">2014-01-12T11:22:06Z</dcterms:created>
  <dcterms:modified xsi:type="dcterms:W3CDTF">2017-05-04T14:57:15Z</dcterms:modified>
</cp:coreProperties>
</file>