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2563F7-611C-4241-9591-0029EE03EB49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64B316-5A80-4A1C-AA9A-9C68D6B70F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533400"/>
            <a:ext cx="5400466" cy="2868168"/>
          </a:xfrm>
        </p:spPr>
        <p:txBody>
          <a:bodyPr/>
          <a:lstStyle/>
          <a:p>
            <a:r>
              <a:rPr lang="ru-RU" sz="3200" dirty="0" smtClean="0"/>
              <a:t>Презентация к бинарному уроку по теме : «слова, обозначающие предметы и действия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57628"/>
            <a:ext cx="5114778" cy="11012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ГБСКОУ школа № 657 Приморского района СПб</a:t>
            </a:r>
          </a:p>
          <a:p>
            <a:r>
              <a:rPr lang="ru-RU" dirty="0" smtClean="0"/>
              <a:t>Учитель 3-а класса Гурьянова О.Ю.</a:t>
            </a:r>
          </a:p>
          <a:p>
            <a:r>
              <a:rPr lang="ru-RU" dirty="0" smtClean="0"/>
              <a:t>Учитель-логопед Васюнцова С.Б.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rr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948644" cy="2961483"/>
          </a:xfrm>
        </p:spPr>
      </p:pic>
      <p:sp>
        <p:nvSpPr>
          <p:cNvPr id="5" name="TextBox 4"/>
          <p:cNvSpPr txBox="1"/>
          <p:nvPr/>
        </p:nvSpPr>
        <p:spPr>
          <a:xfrm>
            <a:off x="5286380" y="207167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Жует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307181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Грызет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0005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Клюет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150017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ВОРОБЕЙ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рисунок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3643338" cy="71438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Составьте предложения правильно.</a:t>
            </a:r>
            <a:endParaRPr lang="ru-RU" sz="2000" dirty="0"/>
          </a:p>
        </p:txBody>
      </p:sp>
      <p:pic>
        <p:nvPicPr>
          <p:cNvPr id="4" name="Рисунок 3" descr="comment_1007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87070"/>
            <a:ext cx="3500462" cy="467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235743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Птицы       плывут.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300037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Солнце      тает.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371475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Снег     светит.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50057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Кораблики     летят.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528638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Дети     текут.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600076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Ручьи   играют.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1.Дифференциация глаголов близких по семантике.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 :</a:t>
            </a:r>
          </a:p>
          <a:p>
            <a:r>
              <a:rPr lang="ru-RU" dirty="0" smtClean="0"/>
              <a:t>1.Закреплять умения дифференцировать слова, обозначающие действия близкие по семантическому значению.</a:t>
            </a:r>
          </a:p>
          <a:p>
            <a:r>
              <a:rPr lang="ru-RU" dirty="0" smtClean="0"/>
              <a:t>2.Закреплять умения согласовывать предметы и действия в числе.</a:t>
            </a:r>
          </a:p>
          <a:p>
            <a:r>
              <a:rPr lang="ru-RU" dirty="0" smtClean="0"/>
              <a:t>3.Учить подбирать к предмету нужное действие.</a:t>
            </a:r>
          </a:p>
          <a:p>
            <a:r>
              <a:rPr lang="ru-RU" dirty="0" smtClean="0"/>
              <a:t>4.Закреплять словарные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2.Составление предложений по картине «Весна»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/>
              <a:t>1.Учить умению описывать сюжетную картину с помощью простых предложений.</a:t>
            </a:r>
          </a:p>
          <a:p>
            <a:r>
              <a:rPr lang="ru-RU" dirty="0" smtClean="0"/>
              <a:t>2.Учить подбирать к предмету действие, находить его в тексте.</a:t>
            </a:r>
          </a:p>
          <a:p>
            <a:r>
              <a:rPr lang="ru-RU" dirty="0" smtClean="0"/>
              <a:t>3.Закреплять знания о признаках весны.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Подбери к предмету подходящее действие</a:t>
            </a:r>
            <a:endParaRPr lang="ru-RU" dirty="0"/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259334" cy="3000396"/>
          </a:xfrm>
        </p:spPr>
      </p:pic>
      <p:sp>
        <p:nvSpPr>
          <p:cNvPr id="5" name="TextBox 4"/>
          <p:cNvSpPr txBox="1"/>
          <p:nvPr/>
        </p:nvSpPr>
        <p:spPr>
          <a:xfrm>
            <a:off x="5214942" y="228599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Едет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321468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Плывет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407194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Летит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0716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МАШИНА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9211_html_mdc7acb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5228781" cy="3714776"/>
          </a:xfrm>
        </p:spPr>
      </p:pic>
      <p:sp>
        <p:nvSpPr>
          <p:cNvPr id="5" name="TextBox 4"/>
          <p:cNvSpPr txBox="1"/>
          <p:nvPr/>
        </p:nvSpPr>
        <p:spPr>
          <a:xfrm>
            <a:off x="5929322" y="171448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Мычит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278605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Рычит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400050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Пищит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71435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МЕДВЕДЬ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c0ae2fb8ba9141dfacd39ce26598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43050"/>
            <a:ext cx="4786346" cy="3771112"/>
          </a:xfrm>
        </p:spPr>
      </p:pic>
      <p:sp>
        <p:nvSpPr>
          <p:cNvPr id="7" name="TextBox 6"/>
          <p:cNvSpPr txBox="1"/>
          <p:nvPr/>
        </p:nvSpPr>
        <p:spPr>
          <a:xfrm>
            <a:off x="5643570" y="207167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Стоят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3071810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r>
              <a:rPr lang="ru-RU" sz="4400" b="1" dirty="0" smtClean="0"/>
              <a:t>и</a:t>
            </a:r>
            <a:r>
              <a:rPr lang="ru-RU" sz="4000" b="1" dirty="0" smtClean="0"/>
              <a:t>дят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421481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Идут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92867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РЕБЯТА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697faefe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44538"/>
            <a:ext cx="4143404" cy="3801573"/>
          </a:xfrm>
        </p:spPr>
      </p:pic>
      <p:sp>
        <p:nvSpPr>
          <p:cNvPr id="8" name="TextBox 7"/>
          <p:cNvSpPr txBox="1"/>
          <p:nvPr/>
        </p:nvSpPr>
        <p:spPr>
          <a:xfrm>
            <a:off x="5143504" y="235743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Хрюкает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35756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Лает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43576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Мяукает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107154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СОБАКА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2dd50d6b11edb7ffe3baeca4af1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4580338" cy="3527429"/>
          </a:xfrm>
        </p:spPr>
      </p:pic>
      <p:sp>
        <p:nvSpPr>
          <p:cNvPr id="5" name="TextBox 4"/>
          <p:cNvSpPr txBox="1"/>
          <p:nvPr/>
        </p:nvSpPr>
        <p:spPr>
          <a:xfrm>
            <a:off x="5715008" y="235743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Сияет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32861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Искрится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421481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Горит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114298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КОСТЕР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3712464" cy="2612878"/>
          </a:xfrm>
        </p:spPr>
      </p:pic>
      <p:sp>
        <p:nvSpPr>
          <p:cNvPr id="5" name="TextBox 4"/>
          <p:cNvSpPr txBox="1"/>
          <p:nvPr/>
        </p:nvSpPr>
        <p:spPr>
          <a:xfrm>
            <a:off x="5214942" y="235743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Стоит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314324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Лежит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400050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Висит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21442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КАРТИНА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166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к бинарному уроку по теме : «слова, обозначающие предметы и действия»</vt:lpstr>
      <vt:lpstr>1.Дифференциация глаголов близких по семантике.</vt:lpstr>
      <vt:lpstr>2.Составление предложений по картине «Весна»</vt:lpstr>
      <vt:lpstr>Подбери к предмету подходящее 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Рассмотрите рисунок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глаголов близких по семантике</dc:title>
  <dc:creator>Ма</dc:creator>
  <cp:lastModifiedBy>Яна</cp:lastModifiedBy>
  <cp:revision>9</cp:revision>
  <dcterms:created xsi:type="dcterms:W3CDTF">2014-04-13T13:03:26Z</dcterms:created>
  <dcterms:modified xsi:type="dcterms:W3CDTF">2017-06-15T10:10:25Z</dcterms:modified>
</cp:coreProperties>
</file>