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>
        <p:scale>
          <a:sx n="91" d="100"/>
          <a:sy n="91" d="100"/>
        </p:scale>
        <p:origin x="-1214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42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privet.ru/user/swetik_940/76266378" TargetMode="External"/><Relationship Id="rId13" Type="http://schemas.openxmlformats.org/officeDocument/2006/relationships/hyperlink" Target="http://www.rcdt.ru/children003.php" TargetMode="External"/><Relationship Id="rId18" Type="http://schemas.openxmlformats.org/officeDocument/2006/relationships/hyperlink" Target="http://turizm.megadoski.ru/top6180801.htm" TargetMode="External"/><Relationship Id="rId3" Type="http://schemas.openxmlformats.org/officeDocument/2006/relationships/hyperlink" Target="http://www.orlen-ok.ru/catalog/index.php?SECTION_ID=&amp;ELEMENT_ID=1282" TargetMode="External"/><Relationship Id="rId21" Type="http://schemas.openxmlformats.org/officeDocument/2006/relationships/hyperlink" Target="http://novyy-god.ru/stixi-o-zimnix-razvlecheniyax-i-zabavax/" TargetMode="External"/><Relationship Id="rId7" Type="http://schemas.openxmlformats.org/officeDocument/2006/relationships/hyperlink" Target="http://pozdravit.rubiro.ru/prikolnie-sms-s-poslednim-dnem-zimi-s-pervim-dnem-vesni.html" TargetMode="External"/><Relationship Id="rId12" Type="http://schemas.openxmlformats.org/officeDocument/2006/relationships/hyperlink" Target="http://susanin.udm.ru/news/tag/126?month=10&amp;year=2011&amp;auth_service_id=Twitter&amp;TAG_CODE=126&amp;PAGEN_2=7" TargetMode="External"/><Relationship Id="rId17" Type="http://schemas.openxmlformats.org/officeDocument/2006/relationships/hyperlink" Target="http://behappy.od.ua/prazdnik-svoimi-rukami-novyj-god-dlya-detvory/" TargetMode="External"/><Relationship Id="rId2" Type="http://schemas.openxmlformats.org/officeDocument/2006/relationships/hyperlink" Target="http://odezhdadamam.ru/risunki-dlya-vyshivki-detskie.html" TargetMode="External"/><Relationship Id="rId16" Type="http://schemas.openxmlformats.org/officeDocument/2006/relationships/hyperlink" Target="http://www.menupnz.ru/articles/?tag=57" TargetMode="External"/><Relationship Id="rId20" Type="http://schemas.openxmlformats.org/officeDocument/2006/relationships/hyperlink" Target="http://www.ejik-topotushka.ru/page/rhymes_wint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lhman.ru/page/4" TargetMode="External"/><Relationship Id="rId11" Type="http://schemas.openxmlformats.org/officeDocument/2006/relationships/hyperlink" Target="http://fotki.yandex.ru/users/murzilka1019/album/98032/" TargetMode="External"/><Relationship Id="rId24" Type="http://schemas.openxmlformats.org/officeDocument/2006/relationships/hyperlink" Target="http://winter-fishing.info/archives/category/%D1%81%D1%82%D0%B8%D1%85%D0%B8-%D0%BE-%D1%80%D1%8B%D0%B1%D0%B0%D0%BB%D0%BA%D0%B5" TargetMode="External"/><Relationship Id="rId5" Type="http://schemas.openxmlformats.org/officeDocument/2006/relationships/hyperlink" Target="http://www.wallpage.ru/wallpapers-30551-30601.php" TargetMode="External"/><Relationship Id="rId15" Type="http://schemas.openxmlformats.org/officeDocument/2006/relationships/hyperlink" Target="http://www.xrest.ru/original/747766/" TargetMode="External"/><Relationship Id="rId23" Type="http://schemas.openxmlformats.org/officeDocument/2006/relationships/hyperlink" Target="http://new.toppik.ru/publ/detskie_stishki_pro_novyj_god/6" TargetMode="External"/><Relationship Id="rId10" Type="http://schemas.openxmlformats.org/officeDocument/2006/relationships/hyperlink" Target="http://www.best-animation.ru/zima.html" TargetMode="External"/><Relationship Id="rId19" Type="http://schemas.openxmlformats.org/officeDocument/2006/relationships/hyperlink" Target="http://education.simcat.ru/school56/news/92/" TargetMode="External"/><Relationship Id="rId4" Type="http://schemas.openxmlformats.org/officeDocument/2006/relationships/hyperlink" Target="http://www.justmedia.ru/news/society/?page=517" TargetMode="External"/><Relationship Id="rId9" Type="http://schemas.openxmlformats.org/officeDocument/2006/relationships/hyperlink" Target="http://www.ugorod.kr.ua/news/2012-01-03-9214.html" TargetMode="External"/><Relationship Id="rId14" Type="http://schemas.openxmlformats.org/officeDocument/2006/relationships/hyperlink" Target="http://www.sportlandia.by/blog/zimnie-zabavy/" TargetMode="External"/><Relationship Id="rId22" Type="http://schemas.openxmlformats.org/officeDocument/2006/relationships/hyperlink" Target="http://www.chitalnya.ru/work/50734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872208"/>
          </a:xfrm>
        </p:spPr>
        <p:txBody>
          <a:bodyPr/>
          <a:lstStyle/>
          <a:p>
            <a:r>
              <a:rPr lang="ru-RU" dirty="0" smtClean="0"/>
              <a:t>Зима и зимние забавы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ГБОУ школа № 657 </a:t>
            </a:r>
            <a:endParaRPr lang="en-US" sz="1400" dirty="0" smtClean="0"/>
          </a:p>
          <a:p>
            <a:r>
              <a:rPr lang="ru-RU" sz="1400" dirty="0" smtClean="0"/>
              <a:t>Учитель-логопед    </a:t>
            </a:r>
            <a:r>
              <a:rPr lang="ru-RU" sz="1400" dirty="0" err="1" smtClean="0"/>
              <a:t>Васюнцова</a:t>
            </a:r>
            <a:r>
              <a:rPr lang="ru-RU" sz="1400" dirty="0" smtClean="0"/>
              <a:t> С.Б.</a:t>
            </a:r>
            <a:endParaRPr lang="en-US" sz="1400" dirty="0" smtClean="0"/>
          </a:p>
          <a:p>
            <a:r>
              <a:rPr lang="en-US" sz="1400" dirty="0" smtClean="0"/>
              <a:t>2017</a:t>
            </a:r>
            <a:r>
              <a:rPr lang="ru-RU" sz="1400" dirty="0" smtClean="0"/>
              <a:t>г.</a:t>
            </a:r>
            <a:endParaRPr lang="ru-RU" sz="1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Зимой мы встречаем Новый год!</a:t>
            </a:r>
            <a:endParaRPr lang="ru-RU" dirty="0"/>
          </a:p>
        </p:txBody>
      </p:sp>
      <p:pic>
        <p:nvPicPr>
          <p:cNvPr id="5" name="Содержимое 4" descr="д.мороз и снегуро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160" y="1571612"/>
            <a:ext cx="445586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ru-RU" dirty="0" smtClean="0"/>
              <a:t>Скоро, скоро Новый год!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Скоро Дед Мороз придёт.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За плечами ёлочка,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Пушистые иголочки.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Он подарки нам разносит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И стихи читать нас просит.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Весело зимой!</a:t>
            </a:r>
            <a:endParaRPr lang="ru-RU" dirty="0"/>
          </a:p>
        </p:txBody>
      </p:sp>
      <p:pic>
        <p:nvPicPr>
          <p:cNvPr id="5" name="Содержимое 4" descr="весело зим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7164" y="1600200"/>
            <a:ext cx="311867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50000"/>
              </a:lnSpc>
              <a:buNone/>
            </a:pPr>
            <a:r>
              <a:rPr lang="ru-RU" dirty="0" smtClean="0"/>
              <a:t>Во дворе уже ЗИМА,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Снег кружится, кутерьма.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Радостный весёлый смех,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Каждого здесь ждёт успех!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забудьте покормить птиц!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/>
              <a:t>Покормите птиц зимой! Пусть со всех концов к вам слетятся, как домой, стайки  на крыльцо.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 Небогаты их корма. Горсть зерна нужна, горсть одна – и не страшна </a:t>
            </a:r>
          </a:p>
          <a:p>
            <a:pPr>
              <a:lnSpc>
                <a:spcPct val="170000"/>
              </a:lnSpc>
              <a:buNone/>
            </a:pPr>
            <a:r>
              <a:rPr lang="ru-RU" dirty="0" smtClean="0"/>
              <a:t>Будет им зима. .</a:t>
            </a:r>
          </a:p>
          <a:p>
            <a:endParaRPr lang="ru-RU" dirty="0"/>
          </a:p>
        </p:txBody>
      </p:sp>
      <p:pic>
        <p:nvPicPr>
          <p:cNvPr id="5" name="Содержимое 4" descr="кормуш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85992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о зиме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50000"/>
              </a:lnSpc>
              <a:buNone/>
            </a:pPr>
            <a:r>
              <a:rPr lang="ru-RU" dirty="0" smtClean="0"/>
              <a:t>Если снег лежит кругом,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Если речка подо льдом,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Значит, в гости к нам сама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Кто пришла, скажи?</a:t>
            </a:r>
          </a:p>
          <a:p>
            <a:pPr>
              <a:lnSpc>
                <a:spcPct val="250000"/>
              </a:lnSpc>
            </a:pPr>
            <a:endParaRPr lang="ru-RU" dirty="0"/>
          </a:p>
        </p:txBody>
      </p:sp>
      <p:pic>
        <p:nvPicPr>
          <p:cNvPr id="5" name="Содержимое 4" descr="коньки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20130" y="1600200"/>
            <a:ext cx="3094740" cy="4525963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250000"/>
              </a:lnSpc>
              <a:buNone/>
            </a:pPr>
            <a:r>
              <a:rPr lang="ru-RU" dirty="0" smtClean="0"/>
              <a:t>Если дым столбом стоит,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Под ногами снег скрипит,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Если мерзнут щеки, нос,</a:t>
            </a:r>
          </a:p>
          <a:p>
            <a:pPr>
              <a:lnSpc>
                <a:spcPct val="250000"/>
              </a:lnSpc>
              <a:buNone/>
            </a:pPr>
            <a:r>
              <a:rPr lang="ru-RU" dirty="0" smtClean="0"/>
              <a:t>Что на улице?</a:t>
            </a:r>
          </a:p>
          <a:p>
            <a:endParaRPr lang="ru-RU" dirty="0"/>
          </a:p>
        </p:txBody>
      </p:sp>
      <p:pic>
        <p:nvPicPr>
          <p:cNvPr id="5" name="Содержимое 4" descr="валяние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285993"/>
            <a:ext cx="3929090" cy="2714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>
                <a:hlinkClick r:id="rId2"/>
              </a:rPr>
              <a:t>http://odezhdadamam.ru/risunki-dlya-vyshivki-detskie.html</a:t>
            </a:r>
            <a:r>
              <a:rPr lang="ru-RU" dirty="0" smtClean="0"/>
              <a:t>  катание с горки</a:t>
            </a:r>
          </a:p>
          <a:p>
            <a:r>
              <a:rPr lang="ru-RU" dirty="0" smtClean="0">
                <a:hlinkClick r:id="rId3"/>
              </a:rPr>
              <a:t>http://www.orlen-ok.ru/catalog/index.php?SECTION_ID=&amp;ELEMENT_ID=1282</a:t>
            </a:r>
            <a:r>
              <a:rPr lang="ru-RU" dirty="0" smtClean="0"/>
              <a:t>  подарки детям</a:t>
            </a:r>
          </a:p>
          <a:p>
            <a:r>
              <a:rPr lang="ru-RU" dirty="0" smtClean="0">
                <a:hlinkClick r:id="rId4"/>
              </a:rPr>
              <a:t>http://www.justmedia.ru/news/society/?page=517</a:t>
            </a:r>
            <a:r>
              <a:rPr lang="ru-RU" dirty="0" smtClean="0"/>
              <a:t> все в снегу</a:t>
            </a:r>
          </a:p>
          <a:p>
            <a:r>
              <a:rPr lang="ru-RU" dirty="0" smtClean="0">
                <a:hlinkClick r:id="rId5"/>
              </a:rPr>
              <a:t>http://www.wallpage.ru/wallpapers-30551-30601.php</a:t>
            </a:r>
            <a:r>
              <a:rPr lang="ru-RU" dirty="0" smtClean="0"/>
              <a:t>  снежинки</a:t>
            </a:r>
          </a:p>
          <a:p>
            <a:r>
              <a:rPr lang="en-US" dirty="0" smtClean="0">
                <a:hlinkClick r:id="rId6"/>
              </a:rPr>
              <a:t>http://ilhman.ru/page/4</a:t>
            </a:r>
            <a:r>
              <a:rPr lang="ru-RU" dirty="0" smtClean="0"/>
              <a:t>     снежинка</a:t>
            </a:r>
          </a:p>
          <a:p>
            <a:r>
              <a:rPr lang="ru-RU" dirty="0" smtClean="0">
                <a:hlinkClick r:id="rId7"/>
              </a:rPr>
              <a:t>http://pozdravit.rubiro.ru/prikolnie-sms-s-poslednim-dnem-zimi-s-pervim-dnem-vesni.html</a:t>
            </a:r>
            <a:r>
              <a:rPr lang="ru-RU" dirty="0" smtClean="0"/>
              <a:t>  снег идет</a:t>
            </a:r>
          </a:p>
          <a:p>
            <a:r>
              <a:rPr lang="en-US" dirty="0" smtClean="0">
                <a:hlinkClick r:id="rId8"/>
              </a:rPr>
              <a:t>http://blogs.privet.ru/user/swetik_940/76266378</a:t>
            </a:r>
            <a:r>
              <a:rPr lang="ru-RU" dirty="0" smtClean="0"/>
              <a:t>  лепка снеговика</a:t>
            </a:r>
          </a:p>
          <a:p>
            <a:r>
              <a:rPr lang="ru-RU" dirty="0" smtClean="0">
                <a:hlinkClick r:id="rId9"/>
              </a:rPr>
              <a:t>http://www.ugorod.kr.ua/news/2012-01-03-9214.html</a:t>
            </a:r>
            <a:r>
              <a:rPr lang="ru-RU" dirty="0" smtClean="0"/>
              <a:t>  д.мороз и снегурочка</a:t>
            </a:r>
          </a:p>
          <a:p>
            <a:r>
              <a:rPr lang="ru-RU" dirty="0" smtClean="0">
                <a:hlinkClick r:id="rId10"/>
              </a:rPr>
              <a:t>http://www.best-animation.ru/zima.html</a:t>
            </a:r>
            <a:r>
              <a:rPr lang="ru-RU" dirty="0" smtClean="0"/>
              <a:t> зима</a:t>
            </a:r>
          </a:p>
          <a:p>
            <a:r>
              <a:rPr lang="ru-RU" dirty="0" smtClean="0">
                <a:hlinkClick r:id="rId11"/>
              </a:rPr>
              <a:t>http://fotki.yandex.ru/users/murzilka1019/album/98032/</a:t>
            </a:r>
            <a:r>
              <a:rPr lang="ru-RU" dirty="0" smtClean="0"/>
              <a:t> на коньках</a:t>
            </a:r>
          </a:p>
          <a:p>
            <a:r>
              <a:rPr lang="ru-RU" dirty="0" smtClean="0">
                <a:hlinkClick r:id="rId12"/>
              </a:rPr>
              <a:t>http://susanin.udm.ru/news/tag/126?month=10&amp;year=2011&amp;auth_service_id=Twitter&amp;TAG_CODE=126&amp;PAGEN_2=7</a:t>
            </a:r>
            <a:r>
              <a:rPr lang="ru-RU" dirty="0" smtClean="0"/>
              <a:t>  норка</a:t>
            </a:r>
          </a:p>
          <a:p>
            <a:r>
              <a:rPr lang="ru-RU" dirty="0" smtClean="0">
                <a:hlinkClick r:id="rId13"/>
              </a:rPr>
              <a:t>http://www.rcdt.ru/children003.php</a:t>
            </a:r>
            <a:r>
              <a:rPr lang="ru-RU" dirty="0" smtClean="0"/>
              <a:t> валяние</a:t>
            </a:r>
          </a:p>
          <a:p>
            <a:r>
              <a:rPr lang="ru-RU" dirty="0" smtClean="0">
                <a:hlinkClick r:id="rId14"/>
              </a:rPr>
              <a:t>http://www.sportlandia.by/blog/zimnie-zabavy/</a:t>
            </a:r>
            <a:r>
              <a:rPr lang="ru-RU" dirty="0" smtClean="0"/>
              <a:t> на лыжах</a:t>
            </a:r>
          </a:p>
          <a:p>
            <a:r>
              <a:rPr lang="ru-RU" dirty="0" smtClean="0">
                <a:hlinkClick r:id="rId15"/>
              </a:rPr>
              <a:t>http://www.xrest.ru/original/747766/</a:t>
            </a:r>
            <a:r>
              <a:rPr lang="ru-RU" dirty="0" smtClean="0"/>
              <a:t> коньки 2</a:t>
            </a:r>
          </a:p>
          <a:p>
            <a:r>
              <a:rPr lang="ru-RU" dirty="0" smtClean="0">
                <a:hlinkClick r:id="rId16"/>
              </a:rPr>
              <a:t>http://www.menupnz.ru/articles/?tag=57</a:t>
            </a:r>
            <a:r>
              <a:rPr lang="ru-RU" dirty="0" smtClean="0"/>
              <a:t> снежки</a:t>
            </a:r>
          </a:p>
          <a:p>
            <a:r>
              <a:rPr lang="ru-RU" dirty="0" smtClean="0">
                <a:hlinkClick r:id="rId17"/>
              </a:rPr>
              <a:t>http://behappy.od.ua/prazdnik-svoimi-rukami-novyj-god-dlya-detvory/</a:t>
            </a:r>
            <a:r>
              <a:rPr lang="ru-RU" dirty="0" smtClean="0"/>
              <a:t> крепость</a:t>
            </a:r>
          </a:p>
          <a:p>
            <a:r>
              <a:rPr lang="ru-RU" dirty="0" smtClean="0">
                <a:hlinkClick r:id="rId18"/>
              </a:rPr>
              <a:t>http://turizm.megadoski.ru/top6180801.htm</a:t>
            </a:r>
            <a:r>
              <a:rPr lang="ru-RU" dirty="0" smtClean="0"/>
              <a:t> рыбалка</a:t>
            </a:r>
          </a:p>
          <a:p>
            <a:r>
              <a:rPr lang="ru-RU" dirty="0" smtClean="0">
                <a:hlinkClick r:id="rId19"/>
              </a:rPr>
              <a:t>http://education.simcat.ru/school56/news/92/</a:t>
            </a:r>
            <a:r>
              <a:rPr lang="ru-RU" dirty="0" smtClean="0"/>
              <a:t> кормушка</a:t>
            </a:r>
          </a:p>
          <a:p>
            <a:r>
              <a:rPr lang="ru-RU" dirty="0" smtClean="0">
                <a:hlinkClick r:id="rId20"/>
              </a:rPr>
              <a:t>http://www.ejik-topotushka.ru/page/rhymes_winter.html</a:t>
            </a:r>
            <a:r>
              <a:rPr lang="ru-RU" dirty="0" smtClean="0"/>
              <a:t> стих.к нам пришла зима.</a:t>
            </a:r>
          </a:p>
          <a:p>
            <a:r>
              <a:rPr lang="ru-RU" dirty="0" smtClean="0">
                <a:hlinkClick r:id="rId20"/>
              </a:rPr>
              <a:t>http://www.ejik-topotushka.ru/page/rhymes_winter.html</a:t>
            </a:r>
            <a:r>
              <a:rPr lang="ru-RU" dirty="0" smtClean="0"/>
              <a:t> стих.слепим мы снеговика</a:t>
            </a:r>
          </a:p>
          <a:p>
            <a:r>
              <a:rPr lang="ru-RU" dirty="0" smtClean="0">
                <a:hlinkClick r:id="rId20"/>
              </a:rPr>
              <a:t>http://www.ejik-topotushka.ru/page/rhymes_winter.html</a:t>
            </a:r>
            <a:r>
              <a:rPr lang="ru-RU" dirty="0" smtClean="0"/>
              <a:t> стихи про коньки</a:t>
            </a:r>
          </a:p>
          <a:p>
            <a:r>
              <a:rPr lang="ru-RU" dirty="0" smtClean="0">
                <a:hlinkClick r:id="rId21"/>
              </a:rPr>
              <a:t>http://novyy-god.ru/stixi-o-zimnix-razvlecheniyax-i-zabavax/</a:t>
            </a:r>
            <a:r>
              <a:rPr lang="ru-RU" dirty="0" smtClean="0"/>
              <a:t> стихи санки</a:t>
            </a:r>
          </a:p>
          <a:p>
            <a:r>
              <a:rPr lang="ru-RU" dirty="0" smtClean="0">
                <a:hlinkClick r:id="rId21"/>
              </a:rPr>
              <a:t>http://novyy-god.ru/stixi-o-zimnix-razvlecheniyax-i-zabavax/</a:t>
            </a:r>
            <a:r>
              <a:rPr lang="ru-RU" dirty="0" smtClean="0"/>
              <a:t> стихи покормите птиц</a:t>
            </a:r>
          </a:p>
          <a:p>
            <a:r>
              <a:rPr lang="ru-RU" dirty="0" smtClean="0">
                <a:hlinkClick r:id="rId21"/>
              </a:rPr>
              <a:t>http://novyy-god.ru/stixi-o-zimnix-razvlecheniyax-i-zabavax/</a:t>
            </a:r>
            <a:r>
              <a:rPr lang="ru-RU" dirty="0" smtClean="0"/>
              <a:t> стихи лыжи</a:t>
            </a:r>
          </a:p>
          <a:p>
            <a:r>
              <a:rPr lang="ru-RU" dirty="0" smtClean="0">
                <a:hlinkClick r:id="rId22"/>
              </a:rPr>
              <a:t>http://www.chitalnya.ru/work/507341/</a:t>
            </a:r>
            <a:r>
              <a:rPr lang="ru-RU" dirty="0" smtClean="0"/>
              <a:t> катание с горки</a:t>
            </a:r>
          </a:p>
          <a:p>
            <a:r>
              <a:rPr lang="ru-RU" dirty="0" smtClean="0">
                <a:hlinkClick r:id="rId23"/>
              </a:rPr>
              <a:t>http://new.toppik.ru/publ/detskie_stishki_pro_novyj_god/6</a:t>
            </a:r>
            <a:r>
              <a:rPr lang="ru-RU" dirty="0" smtClean="0"/>
              <a:t> стихи новый год</a:t>
            </a:r>
          </a:p>
          <a:p>
            <a:r>
              <a:rPr lang="ru-RU" dirty="0" smtClean="0">
                <a:hlinkClick r:id="rId24"/>
              </a:rPr>
              <a:t>http://winter-fishing.info/archives/category/%D1%81%D1%82%D0%B8%D1%85%D0%B8-%D0%BE-%D1%80%D1%8B%D0%B1%D0%B0%D0%BB%D0%BA%D0%B5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и пришла зимушка-зима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214842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К нам пришла зима, зима!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Все в снегу - земля, дома.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Посмотри-ка, снегопад,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Ой, снежинки к нам летят!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зима гиф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Зимой мы можем лепить снежные фигуры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 обычно в январе</a:t>
            </a:r>
          </a:p>
          <a:p>
            <a:pPr>
              <a:buNone/>
            </a:pPr>
            <a:r>
              <a:rPr lang="ru-RU" dirty="0" smtClean="0"/>
              <a:t>Много снега во дворе,</a:t>
            </a:r>
          </a:p>
          <a:p>
            <a:pPr>
              <a:buNone/>
            </a:pPr>
            <a:r>
              <a:rPr lang="ru-RU" dirty="0" smtClean="0"/>
              <a:t>Но беда невелика –</a:t>
            </a:r>
          </a:p>
          <a:p>
            <a:pPr>
              <a:buNone/>
            </a:pPr>
            <a:r>
              <a:rPr lang="ru-RU" dirty="0" smtClean="0"/>
              <a:t>Слепим мы снеговика!</a:t>
            </a:r>
          </a:p>
          <a:p>
            <a:endParaRPr lang="ru-RU" dirty="0"/>
          </a:p>
        </p:txBody>
      </p:sp>
      <p:pic>
        <p:nvPicPr>
          <p:cNvPr id="5" name="Содержимое 4" descr="лепка снеговик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857496"/>
            <a:ext cx="4038600" cy="3249613"/>
          </a:xfrm>
          <a:prstGeom prst="round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Кататься на коньках</a:t>
            </a:r>
            <a:endParaRPr lang="ru-RU" dirty="0"/>
          </a:p>
        </p:txBody>
      </p:sp>
      <p:pic>
        <p:nvPicPr>
          <p:cNvPr id="5" name="Содержимое 4" descr="на конька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2718" y="1600200"/>
            <a:ext cx="288756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Мчусь, как ветер, на коньках</a:t>
            </a:r>
          </a:p>
          <a:p>
            <a:pPr>
              <a:buNone/>
            </a:pPr>
            <a:r>
              <a:rPr lang="ru-RU" dirty="0" smtClean="0"/>
              <a:t>Вдоль лесной опушки...</a:t>
            </a:r>
          </a:p>
          <a:p>
            <a:pPr>
              <a:buNone/>
            </a:pPr>
            <a:r>
              <a:rPr lang="ru-RU" dirty="0" smtClean="0"/>
              <a:t>Рукавицы на руках,</a:t>
            </a:r>
          </a:p>
          <a:p>
            <a:pPr>
              <a:buNone/>
            </a:pPr>
            <a:r>
              <a:rPr lang="ru-RU" dirty="0" smtClean="0"/>
              <a:t>Шапка на макушке...</a:t>
            </a:r>
          </a:p>
          <a:p>
            <a:pPr>
              <a:buNone/>
            </a:pPr>
            <a:r>
              <a:rPr lang="ru-RU" dirty="0" smtClean="0"/>
              <a:t>Раз-два! Вот и поскользнулся...</a:t>
            </a:r>
          </a:p>
          <a:p>
            <a:pPr>
              <a:buNone/>
            </a:pPr>
            <a:r>
              <a:rPr lang="ru-RU" dirty="0" smtClean="0"/>
              <a:t>Раз и два! Чуть не кувыркнулся.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Мчаться с горки на санках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ru-RU" dirty="0" smtClean="0"/>
              <a:t>Мои санки едут сами, 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Без мотора, без коня, 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То и дело мои санки Убегают от меня. </a:t>
            </a:r>
          </a:p>
          <a:p>
            <a:pPr>
              <a:lnSpc>
                <a:spcPct val="200000"/>
              </a:lnSpc>
              <a:buNone/>
            </a:pPr>
            <a:r>
              <a:rPr lang="ru-RU" dirty="0" smtClean="0"/>
              <a:t>Не успею сесть верхом, Санки – с места и бегом….</a:t>
            </a:r>
          </a:p>
          <a:p>
            <a:endParaRPr lang="ru-RU" dirty="0"/>
          </a:p>
        </p:txBody>
      </p:sp>
      <p:pic>
        <p:nvPicPr>
          <p:cNvPr id="5" name="Содержимое 4" descr="катание с горк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7225" y="1600200"/>
            <a:ext cx="3500550" cy="4525963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Пробежаться на лыжах</a:t>
            </a:r>
            <a:endParaRPr lang="ru-RU" dirty="0"/>
          </a:p>
        </p:txBody>
      </p:sp>
      <p:pic>
        <p:nvPicPr>
          <p:cNvPr id="5" name="Содержимое 4" descr="лыж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62931"/>
            <a:ext cx="3429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Все быстрей Мелькают лыжи, </a:t>
            </a:r>
          </a:p>
          <a:p>
            <a:pPr>
              <a:buNone/>
            </a:pPr>
            <a:r>
              <a:rPr lang="ru-RU" dirty="0" smtClean="0"/>
              <a:t>Цель все ближе, Ближе, Ближе, </a:t>
            </a:r>
          </a:p>
          <a:p>
            <a:pPr>
              <a:buNone/>
            </a:pPr>
            <a:r>
              <a:rPr lang="ru-RU" dirty="0" smtClean="0"/>
              <a:t>через ельник, Сквозь кусты,</a:t>
            </a:r>
          </a:p>
          <a:p>
            <a:pPr>
              <a:buNone/>
            </a:pPr>
            <a:r>
              <a:rPr lang="ru-RU" dirty="0" smtClean="0"/>
              <a:t> С перевала, С высоты. Нет для лыжников Помех. </a:t>
            </a:r>
          </a:p>
          <a:p>
            <a:pPr>
              <a:buNone/>
            </a:pPr>
            <a:r>
              <a:rPr lang="ru-RU" dirty="0" smtClean="0"/>
              <a:t>Кто домчится Раньше всех?.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Хороша зимняя рыбалка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Мороз и солнце. Снег кругом искрится.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Сидит рыбак, склонившись надо льдом.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О, зимняя рыбалка! Ты мне будешь сниться,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И душной летней ночью, и даже жарким днем!</a:t>
            </a:r>
          </a:p>
          <a:p>
            <a:endParaRPr lang="ru-RU" dirty="0"/>
          </a:p>
        </p:txBody>
      </p:sp>
      <p:pic>
        <p:nvPicPr>
          <p:cNvPr id="5" name="Содержимое 4" descr="зимняя рыбал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285992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Строить из снега ходы и норки</a:t>
            </a:r>
            <a:endParaRPr lang="ru-RU" dirty="0"/>
          </a:p>
        </p:txBody>
      </p:sp>
      <p:pic>
        <p:nvPicPr>
          <p:cNvPr id="4" name="Содержимое 3" descr="нор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7067205" cy="470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просто играть в снежки</a:t>
            </a:r>
            <a:endParaRPr lang="ru-RU" dirty="0"/>
          </a:p>
        </p:txBody>
      </p:sp>
      <p:pic>
        <p:nvPicPr>
          <p:cNvPr id="4" name="Содержимое 3" descr="снеж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5850" y="1636712"/>
            <a:ext cx="6972300" cy="4635500"/>
          </a:xfrm>
          <a:prstGeom prst="round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173</TotalTime>
  <Words>531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Зима и зимние забавы</vt:lpstr>
      <vt:lpstr>Вот и пришла зимушка-зима</vt:lpstr>
      <vt:lpstr>Зимой мы можем лепить снежные фигуры</vt:lpstr>
      <vt:lpstr>Кататься на коньках</vt:lpstr>
      <vt:lpstr>Мчаться с горки на санках</vt:lpstr>
      <vt:lpstr>Пробежаться на лыжах</vt:lpstr>
      <vt:lpstr>Хороша зимняя рыбалка</vt:lpstr>
      <vt:lpstr>Строить из снега ходы и норки</vt:lpstr>
      <vt:lpstr>И просто играть в снежки</vt:lpstr>
      <vt:lpstr>Зимой мы встречаем Новый год!</vt:lpstr>
      <vt:lpstr>Весело зимой!</vt:lpstr>
      <vt:lpstr>Не забудьте покормить птиц!</vt:lpstr>
      <vt:lpstr>Загадки о зиме</vt:lpstr>
      <vt:lpstr>Презентация PowerPoint</vt:lpstr>
      <vt:lpstr>Ссылки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Яна</cp:lastModifiedBy>
  <cp:revision>49</cp:revision>
  <dcterms:modified xsi:type="dcterms:W3CDTF">2017-05-03T08:25:15Z</dcterms:modified>
</cp:coreProperties>
</file>