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4EB5-105C-45E8-B6E3-95600DFF2FC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4606-B8CA-4846-98E6-DB768D99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4EB5-105C-45E8-B6E3-95600DFF2FC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4606-B8CA-4846-98E6-DB768D99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4EB5-105C-45E8-B6E3-95600DFF2FC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4606-B8CA-4846-98E6-DB768D99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4EB5-105C-45E8-B6E3-95600DFF2FC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4606-B8CA-4846-98E6-DB768D99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4EB5-105C-45E8-B6E3-95600DFF2FC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4606-B8CA-4846-98E6-DB768D99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4EB5-105C-45E8-B6E3-95600DFF2FC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4606-B8CA-4846-98E6-DB768D99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4EB5-105C-45E8-B6E3-95600DFF2FC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4606-B8CA-4846-98E6-DB768D99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4EB5-105C-45E8-B6E3-95600DFF2FC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4606-B8CA-4846-98E6-DB768D99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4EB5-105C-45E8-B6E3-95600DFF2FC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4606-B8CA-4846-98E6-DB768D99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4EB5-105C-45E8-B6E3-95600DFF2FC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4606-B8CA-4846-98E6-DB768D99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4EB5-105C-45E8-B6E3-95600DFF2FC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4606-B8CA-4846-98E6-DB768D99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34EB5-105C-45E8-B6E3-95600DFF2FC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D4606-B8CA-4846-98E6-DB768D99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645024"/>
            <a:ext cx="7772400" cy="12241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Формирование чувства принадлежности к своей семье и позитивного к ней отношения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013176"/>
            <a:ext cx="4032448" cy="151216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ГБОУ школа № 657</a:t>
            </a:r>
          </a:p>
          <a:p>
            <a:pPr algn="r"/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едагог – психолог</a:t>
            </a:r>
          </a:p>
          <a:p>
            <a:pPr algn="r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Самсонова Оксана Вячеславовна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tartseite-Fotolia_17891869_M-1024x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6624736" cy="3621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 «Накрой на стол»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8064896" cy="525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Вместе с папой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hteni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218"/>
          <a:stretch>
            <a:fillRect/>
          </a:stretch>
        </p:blipFill>
        <p:spPr>
          <a:xfrm>
            <a:off x="395536" y="980728"/>
            <a:ext cx="8077115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нужен и клад, коли в семье лад!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358641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Солнечные лучики». 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этого необходимо всем встать в круг, протянуть правую руку вперед, к центру, соединить ее с руками других участников.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Левую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руку протяните к солнышку, возьмите у него часть тепла и положите в свое сердечко, и пусть это тепло согревает вас и тех, кто рядом с вами!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Семья - это?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artinki-dlya-detskogo-sada-rodnye-znakomye-chujie-109967-large.jp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560840" cy="4968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Сказка «Сон»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2514de8dbd471e12beb5e9c39f2a3b7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8064896" cy="489654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«Дружная семейка»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ruzhnaya-semeyka-300x2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717032"/>
            <a:ext cx="3744416" cy="288032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1412777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Этот пальчик большой -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папа дорогой.</a:t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Рядом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папой – наша мама.</a:t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Рядом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мамой – брат старшой.</a:t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Вслед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ним сестренка - </a:t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Милая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девчонка.</a:t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И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самый маленький крепыш - </a:t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Это славный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наш малыш.</a:t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Дружная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семейка!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«Пришей пуговицу»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8214651_RSR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1118"/>
          <a:stretch>
            <a:fillRect/>
          </a:stretch>
        </p:blipFill>
        <p:spPr>
          <a:xfrm>
            <a:off x="467544" y="1340768"/>
            <a:ext cx="812502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 «Волшебный мешочек»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00200"/>
            <a:ext cx="7704856" cy="47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75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Формирование чувства принадлежности к своей семье и позитивного к ней отношения</vt:lpstr>
      <vt:lpstr>«Солнечные лучики».   Для этого необходимо всем встать в круг, протянуть правую руку вперед, к центру, соединить ее с руками других участников.  Левую руку протяните к солнышку, возьмите у него часть тепла и положите в свое сердечко, и пусть это тепло согревает вас и тех, кто рядом с вами! </vt:lpstr>
      <vt:lpstr>Слайд 3</vt:lpstr>
      <vt:lpstr>Семья - это?</vt:lpstr>
      <vt:lpstr>Слайд 5</vt:lpstr>
      <vt:lpstr>Сказка «Сон»</vt:lpstr>
      <vt:lpstr>Пальчиковая гимнастика «Дружная семейка»</vt:lpstr>
      <vt:lpstr>«Пришей пуговицу»</vt:lpstr>
      <vt:lpstr>Игра «Волшебный мешочек»</vt:lpstr>
      <vt:lpstr>Игра «Накрой на стол»</vt:lpstr>
      <vt:lpstr>Вместе с папой</vt:lpstr>
      <vt:lpstr>Не нужен и клад, коли в семье лад!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чувства принадлежности к своей семье и позитивного к ней отношения</dc:title>
  <dc:creator>Teacher</dc:creator>
  <cp:lastModifiedBy>Teacher</cp:lastModifiedBy>
  <cp:revision>34</cp:revision>
  <dcterms:created xsi:type="dcterms:W3CDTF">2017-04-03T09:45:06Z</dcterms:created>
  <dcterms:modified xsi:type="dcterms:W3CDTF">2017-04-10T11:54:38Z</dcterms:modified>
</cp:coreProperties>
</file>