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68" r:id="rId13"/>
    <p:sldId id="271" r:id="rId14"/>
    <p:sldId id="273" r:id="rId15"/>
    <p:sldId id="272" r:id="rId16"/>
    <p:sldId id="274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20162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ЭМОЦИЙ ЧЕРЕЗ ТЕАТРАЛЬНУЮ ДЕЯТЕЛЬНОСТЬ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013176"/>
            <a:ext cx="3776464" cy="129614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ГБОУ школа № 657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 – психолог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Самсонова Оксана Вячеславовна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61ccc0762af25394a8c8c573b3e36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489654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«Теремок»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50427_193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пр.jpg"/>
          <p:cNvPicPr>
            <a:picLocks noChangeAspect="1"/>
          </p:cNvPicPr>
          <p:nvPr/>
        </p:nvPicPr>
        <p:blipFill>
          <a:blip r:embed="rId2" cstate="print"/>
          <a:srcRect l="3543" t="9449" r="39764" b="8399"/>
          <a:stretch>
            <a:fillRect/>
          </a:stretch>
        </p:blipFill>
        <p:spPr>
          <a:xfrm>
            <a:off x="1043608" y="620688"/>
            <a:ext cx="7272808" cy="563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ми т.jpg"/>
          <p:cNvPicPr>
            <a:picLocks noChangeAspect="1"/>
          </p:cNvPicPr>
          <p:nvPr/>
        </p:nvPicPr>
        <p:blipFill>
          <a:blip r:embed="rId2" cstate="print"/>
          <a:srcRect b="10716"/>
          <a:stretch>
            <a:fillRect/>
          </a:stretch>
        </p:blipFill>
        <p:spPr>
          <a:xfrm>
            <a:off x="755576" y="0"/>
            <a:ext cx="74888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тр.jpg"/>
          <p:cNvPicPr>
            <a:picLocks noChangeAspect="1"/>
          </p:cNvPicPr>
          <p:nvPr/>
        </p:nvPicPr>
        <p:blipFill>
          <a:blip r:embed="rId2" cstate="print"/>
          <a:srcRect l="38268" b="10079"/>
          <a:stretch>
            <a:fillRect/>
          </a:stretch>
        </p:blipFill>
        <p:spPr>
          <a:xfrm>
            <a:off x="1043607" y="0"/>
            <a:ext cx="733839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по.jpg"/>
          <p:cNvPicPr>
            <a:picLocks noChangeAspect="1"/>
          </p:cNvPicPr>
          <p:nvPr/>
        </p:nvPicPr>
        <p:blipFill>
          <a:blip r:embed="rId2" cstate="print"/>
          <a:srcRect r="16142" b="9449"/>
          <a:stretch>
            <a:fillRect/>
          </a:stretch>
        </p:blipFill>
        <p:spPr>
          <a:xfrm>
            <a:off x="1043608" y="0"/>
            <a:ext cx="6803997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sk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984775" cy="626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212976"/>
            <a:ext cx="633670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7870" y="379522"/>
            <a:ext cx="69882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гимнастика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Лягушки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 веселые лягушки</a:t>
            </a:r>
            <a:endParaRPr lang="ru-RU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сжимают руки в кулаки и кладут их на колени пальцами вниз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минуты не сидят.</a:t>
            </a:r>
            <a:endParaRPr lang="ru-RU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Резко распрямляют пальцы, руки как бы подпрыгивают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Ловко прыгают подружки.</a:t>
            </a:r>
            <a:endParaRPr lang="ru-RU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Кладут ладони на колени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брызги вверх летят.</a:t>
            </a:r>
            <a:endParaRPr lang="ru-RU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Резко сжимают кулаки и опять кладут кулаки на колени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skraska_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188640"/>
            <a:ext cx="8763000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491880" y="1052737"/>
            <a:ext cx="5194920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поведения на занятиях: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1960" y="4427135"/>
            <a:ext cx="4680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1.Ты приходишь на занятие,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Будешь ты учиться, в путь!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Поздороваться со всеми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сначала не забудь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721596" cy="2381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80209-Illustration-of-Kids-in-Circle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996952"/>
            <a:ext cx="3962400" cy="3096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39552" y="692697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друзей не обижай,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дерись и не толкай!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938623"/>
            <a:ext cx="4752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3.Будем мы учиться слушать,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кто-то говорит.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Говорить ты будешь только,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друг твой замолчит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i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068960"/>
            <a:ext cx="4968552" cy="3600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«Море волнуется»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5170" y="1600200"/>
            <a:ext cx="6713659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59b4264e356331c18fec21627308b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052736"/>
            <a:ext cx="5976664" cy="4547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в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620688"/>
            <a:ext cx="3971637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din_doma_makoley_kalkin_macaulay_culkin_malchik_kevin_krik_strah_ispug_home_alone_346_1280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6984776" cy="5877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3694764S81uJaI.jpg"/>
          <p:cNvPicPr>
            <a:picLocks noChangeAspect="1"/>
          </p:cNvPicPr>
          <p:nvPr/>
        </p:nvPicPr>
        <p:blipFill>
          <a:blip r:embed="rId2" cstate="print"/>
          <a:srcRect b="4546"/>
          <a:stretch>
            <a:fillRect/>
          </a:stretch>
        </p:blipFill>
        <p:spPr>
          <a:xfrm>
            <a:off x="809625" y="657225"/>
            <a:ext cx="7524750" cy="5291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143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РАЗВИТИЕ ЭМОЦИЙ ЧЕРЕЗ ТЕАТРАЛЬНУЮ ДЕЯТЕЛЬНОСТЬ </vt:lpstr>
      <vt:lpstr>Правила поведения на занятиях:</vt:lpstr>
      <vt:lpstr>Слайд 3</vt:lpstr>
      <vt:lpstr>Слайд 4</vt:lpstr>
      <vt:lpstr>Игра «Море волнуется»</vt:lpstr>
      <vt:lpstr>Слайд 6</vt:lpstr>
      <vt:lpstr>Слайд 7</vt:lpstr>
      <vt:lpstr>Слайд 8</vt:lpstr>
      <vt:lpstr>Слайд 9</vt:lpstr>
      <vt:lpstr>Сказка «Теремок»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ЭМОЦИЙ ЧЕРЕЗ ТЕАТРАЛЬНУЮ ДЕЯТЕЛЬНОСТЬ </dc:title>
  <dc:creator>Учитель</dc:creator>
  <cp:lastModifiedBy>Teacher</cp:lastModifiedBy>
  <cp:revision>23</cp:revision>
  <dcterms:created xsi:type="dcterms:W3CDTF">2017-04-28T11:38:35Z</dcterms:created>
  <dcterms:modified xsi:type="dcterms:W3CDTF">2017-05-15T07:20:19Z</dcterms:modified>
</cp:coreProperties>
</file>