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2" r:id="rId3"/>
    <p:sldId id="263" r:id="rId4"/>
    <p:sldId id="257" r:id="rId5"/>
    <p:sldId id="268" r:id="rId6"/>
    <p:sldId id="283" r:id="rId7"/>
    <p:sldId id="256" r:id="rId8"/>
    <p:sldId id="267" r:id="rId9"/>
    <p:sldId id="269" r:id="rId10"/>
    <p:sldId id="270" r:id="rId11"/>
    <p:sldId id="264" r:id="rId12"/>
    <p:sldId id="265" r:id="rId13"/>
    <p:sldId id="271" r:id="rId14"/>
    <p:sldId id="272" r:id="rId15"/>
    <p:sldId id="273" r:id="rId16"/>
    <p:sldId id="274" r:id="rId17"/>
    <p:sldId id="276" r:id="rId18"/>
    <p:sldId id="284" r:id="rId19"/>
    <p:sldId id="277" r:id="rId20"/>
    <p:sldId id="275" r:id="rId21"/>
    <p:sldId id="278" r:id="rId22"/>
    <p:sldId id="279" r:id="rId23"/>
    <p:sldId id="280" r:id="rId24"/>
    <p:sldId id="281" r:id="rId25"/>
    <p:sldId id="282" r:id="rId26"/>
    <p:sldId id="286" r:id="rId27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3F59D8-C67E-4E08-B1BA-03138D4BDB2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gif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2286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6516216" y="26664"/>
            <a:ext cx="2947258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1285852" y="6303660"/>
            <a:ext cx="3529988" cy="434993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 марта-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международный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день театра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ГБОУ школа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657</a:t>
            </a: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читель Басова И.П.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3240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9716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548712" y="0"/>
            <a:ext cx="738163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228" y="571516"/>
            <a:ext cx="7519990" cy="1282868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/>
              <a:t>О́пера</a:t>
            </a:r>
            <a:br>
              <a:rPr lang="vi-VN" b="1" dirty="0"/>
            </a:br>
            <a:endParaRPr lang="ru-RU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132" y="1539686"/>
            <a:ext cx="7221487" cy="4919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7180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583405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548712" y="0"/>
            <a:ext cx="595287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810" y="152400"/>
            <a:ext cx="7519990" cy="169242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Детский театр</a:t>
            </a:r>
            <a:r>
              <a:rPr lang="ru-RU" sz="3600" spc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3600" spc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5059661" cy="3794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п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188" y="3514660"/>
            <a:ext cx="4446390" cy="2953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4994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827584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2400"/>
            <a:ext cx="7859216" cy="176443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Театр света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6" y="126876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550" y="1280592"/>
            <a:ext cx="4241276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659" y="4126260"/>
            <a:ext cx="4948404" cy="259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70185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116681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548712" y="0"/>
            <a:ext cx="595287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61956"/>
            <a:ext cx="7643192" cy="1066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Уличный театр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05" y="1125061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50" y="2607469"/>
            <a:ext cx="392906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02413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8720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Драматический</a:t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71625"/>
            <a:ext cx="6500813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72653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583405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810" y="152400"/>
            <a:ext cx="7519990" cy="1692424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Балет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4" y="1186037"/>
            <a:ext cx="4406112" cy="322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711" y="1109641"/>
            <a:ext cx="3556944" cy="499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850" y="4260851"/>
            <a:ext cx="3251274" cy="21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1994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548712" y="0"/>
            <a:ext cx="595287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2400"/>
            <a:ext cx="7972452" cy="1219200"/>
          </a:xfrm>
        </p:spPr>
        <p:txBody>
          <a:bodyPr/>
          <a:lstStyle/>
          <a:p>
            <a:r>
              <a:rPr lang="ru-RU" dirty="0" smtClean="0"/>
              <a:t>Отгадай:</a:t>
            </a:r>
            <a:endParaRPr lang="ru-RU" dirty="0"/>
          </a:p>
        </p:txBody>
      </p:sp>
      <p:pic>
        <p:nvPicPr>
          <p:cNvPr id="5122" name="Picture 2" descr="C:\Users\п\Desktop\С монитора 27  02 2014\Новая папка\ba582290889a0c790549f636827b89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48" y="1268760"/>
            <a:ext cx="4850904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\Desktop\С монитора 27  02 2014\Новая папка\image_big_114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002" y="3532980"/>
            <a:ext cx="4460336" cy="297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4263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116681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548712" y="0"/>
            <a:ext cx="595287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2400"/>
            <a:ext cx="7859216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«Аленушка и братец Иванушка»</a:t>
            </a:r>
            <a:endParaRPr lang="ru-RU" b="1" dirty="0"/>
          </a:p>
        </p:txBody>
      </p:sp>
      <p:pic>
        <p:nvPicPr>
          <p:cNvPr id="6146" name="Picture 2" descr="C:\Users\п\Desktop\С монитора 27  02 2014\Новая папка\pi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84784"/>
            <a:ext cx="73123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1590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116681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548712" y="0"/>
            <a:ext cx="595287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2400"/>
            <a:ext cx="7859216" cy="1219200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3074" name="Picture 2" descr="C:\Users\п\Desktop\Спектакль Три поросенка в театре Жар-птица_files\1-66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8107"/>
            <a:ext cx="4240001" cy="28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\Desktop\40444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953" y="668107"/>
            <a:ext cx="3840760" cy="28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\Desktop\Volk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131" y="3706316"/>
            <a:ext cx="5328952" cy="30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12539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Рисунок 14" descr="57617_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278" y="764704"/>
            <a:ext cx="755544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502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323528" y="0"/>
            <a:ext cx="899592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7848266" y="-37474"/>
            <a:ext cx="1033822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1239958" y="4437112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1956"/>
            <a:ext cx="8100392" cy="205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72035"/>
            <a:ext cx="2702148" cy="3518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\Desktop\performance-0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823904" cy="4431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3459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170" name="Picture 2" descr="C:\Users\п\Desktop\С монитора 27  02 2014\Новая папка\territoriya_teatra_detskaya_teatralnaya_studiya_spb_foto_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74" y="480789"/>
            <a:ext cx="4254651" cy="3106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\Desktop\С монитора 27  02 2014\Новая папка\territoriya_teatra_detskaya_teatralnaya_studiya_spb_foto_033.jpg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6209" y="3636957"/>
            <a:ext cx="4374232" cy="3087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\Desktop\b_312f8e86043af1160acdd4d32dccf04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80790"/>
            <a:ext cx="4673202" cy="3106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742629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1043608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Рисунок 14" descr="1353159501_poster-kot-kotof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196752"/>
            <a:ext cx="3403222" cy="4813398"/>
          </a:xfrm>
          <a:prstGeom prst="rect">
            <a:avLst/>
          </a:prstGeom>
        </p:spPr>
      </p:pic>
      <p:pic>
        <p:nvPicPr>
          <p:cNvPr id="8194" name="Picture 2" descr="C:\Users\п\Desktop\С монитора 27  02 2014\Новая папка\444c842639881b32a5c14d548437e5d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342" y="1191424"/>
            <a:ext cx="4132430" cy="3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\Desktop\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830" y="4221088"/>
            <a:ext cx="2376264" cy="23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Афиши</a:t>
            </a:r>
            <a:endParaRPr lang="ru-RU" dirty="0"/>
          </a:p>
        </p:txBody>
      </p:sp>
      <p:pic>
        <p:nvPicPr>
          <p:cNvPr id="1026" name="Picture 2" descr="C:\Users\п\Desktop\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312" y="3968086"/>
            <a:ext cx="1843989" cy="26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60744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899592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95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дни каникул: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899591" y="561956"/>
            <a:ext cx="2624783" cy="569118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Кукольный спектакль для самых маленьких</a:t>
            </a:r>
          </a:p>
          <a:p>
            <a:pPr marL="0" indent="0">
              <a:buNone/>
            </a:pPr>
            <a:r>
              <a:rPr lang="ru-RU" sz="1800" b="1" dirty="0"/>
              <a:t>Добрая детская история о двух храбрых </a:t>
            </a:r>
            <a:r>
              <a:rPr lang="ru-RU" sz="1800" b="1" dirty="0" smtClean="0"/>
              <a:t>пингвинах-сорванцах</a:t>
            </a:r>
            <a:r>
              <a:rPr lang="ru-RU" sz="1800" b="1" dirty="0"/>
              <a:t>.</a:t>
            </a:r>
            <a:r>
              <a:rPr lang="ru-RU" sz="1800" b="1" dirty="0" smtClean="0"/>
              <a:t> </a:t>
            </a:r>
          </a:p>
          <a:p>
            <a:pPr marL="0" indent="0">
              <a:buNone/>
            </a:pPr>
            <a:r>
              <a:rPr lang="ru-RU" sz="1800" dirty="0"/>
              <a:t>Спектакль «Приключение </a:t>
            </a:r>
            <a:r>
              <a:rPr lang="ru-RU" sz="1800" dirty="0" err="1"/>
              <a:t>пингвинят</a:t>
            </a:r>
            <a:r>
              <a:rPr lang="ru-RU" sz="1800" dirty="0"/>
              <a:t>» в «Бродячей собачке»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4294967295"/>
          </p:nvPr>
        </p:nvSpPr>
        <p:spPr>
          <a:xfrm>
            <a:off x="5084763" y="692150"/>
            <a:ext cx="4059237" cy="540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</a:t>
            </a:r>
            <a:r>
              <a:rPr lang="ru-RU" sz="1800" dirty="0" smtClean="0"/>
              <a:t>южеты </a:t>
            </a:r>
            <a:r>
              <a:rPr lang="ru-RU" sz="1800" dirty="0"/>
              <a:t>знаменитого мультфильма о </a:t>
            </a:r>
            <a:r>
              <a:rPr lang="ru-RU" sz="1800" dirty="0" smtClean="0"/>
              <a:t>Простоквашино.</a:t>
            </a:r>
          </a:p>
          <a:p>
            <a:pPr marL="0" indent="0">
              <a:buNone/>
            </a:pPr>
            <a:r>
              <a:rPr lang="ru-RU" sz="1400" dirty="0"/>
              <a:t>Спектакль «Каникулы в деревне»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9218" name="Picture 2" descr="C:\Users\п\Desktop\1795a332579741911162a3330bd37f6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833" y="3645024"/>
            <a:ext cx="3959222" cy="2875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\Desktop\ceac04f0457a7382ba253494631c4d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907" y="1593384"/>
            <a:ext cx="4571181" cy="4283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92730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9716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7779296" y="0"/>
            <a:ext cx="1364704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402818"/>
            <a:ext cx="7128792" cy="505595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Более 70 - количество театров в Петербурге и творческих коллективов (наиболее известны среди них Мариинский театр оперы и балета, Михайловский театр оперы и балета, </a:t>
            </a:r>
            <a:r>
              <a:rPr lang="ru-RU" sz="2200" b="1" dirty="0" err="1" smtClean="0">
                <a:solidFill>
                  <a:schemeClr val="tx1"/>
                </a:solidFill>
              </a:rPr>
              <a:t>Филармония,БТК,ТЮЗ</a:t>
            </a:r>
            <a:r>
              <a:rPr lang="ru-RU" sz="2200" b="1" dirty="0" smtClean="0">
                <a:solidFill>
                  <a:schemeClr val="tx1"/>
                </a:solidFill>
              </a:rPr>
              <a:t>).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Более 20 - количество ежегодно проводимых в городе международных фестивалей искусств.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Около 80 - количество музыкальных и театральных фестивалей, конкурсов.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п\Desktop\banner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58" y="4365104"/>
            <a:ext cx="7330440" cy="13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592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9716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215338" y="0"/>
            <a:ext cx="928662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406868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Весь мир – театр, нельзя не согласиться,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А мы актёры, тоже, кстати, факт.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И потому всемирный день театра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Для нас не шутка – праздник как-никак.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А раз уж так, не только мастер сцены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Сегодня праздник будет отмечать,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Но и любой поклонник Мельпомены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Её, конечно, будет восхвалять!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п\Desktop\performance-0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3546"/>
            <a:ext cx="2762250" cy="273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\Desktop\denis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012" y="2413463"/>
            <a:ext cx="2209800" cy="29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\Desktop\С монитора 27  02 2014\Новая папка\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3545"/>
            <a:ext cx="4297488" cy="286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47592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9716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215338" y="0"/>
            <a:ext cx="928662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97160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7965321" y="-117718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764704"/>
            <a:ext cx="7086600" cy="325279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pic>
        <p:nvPicPr>
          <p:cNvPr id="2050" name="Picture 2" descr="C:\Users\Гость\Pictures\олимп-театр фото\DSC00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1" y="1515382"/>
            <a:ext cx="6861574" cy="5146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999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Антракт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13621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116681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7956376" y="0"/>
            <a:ext cx="1187624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6810" y="152400"/>
            <a:ext cx="6789566" cy="370864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spc="0" dirty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>Старейшим "театром" были игрища народных лицедеев - скоморохов.</a:t>
            </a:r>
            <a:br>
              <a:rPr lang="ru-RU" sz="1800" b="1" spc="0" dirty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1800" b="1" spc="0" dirty="0" err="1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>Скоморошить</a:t>
            </a:r>
            <a:r>
              <a:rPr lang="ru-RU" sz="1800" b="1" spc="0" dirty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>, т. е. петь, плясать, балагурить, разыгрывать сценки, играть на музыкальных инструментах и лицедействовать, т. е. изображать какие-то лица или существа, мог всякий. Но скоморохом-умельцем становился и назывался только тот, чье искусство выделялось  своей </a:t>
            </a:r>
            <a:r>
              <a:rPr lang="ru-RU" sz="1800" b="1" spc="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>художественностью.</a:t>
            </a:r>
            <a:r>
              <a:rPr lang="ru-RU" sz="1800" b="1" spc="0" dirty="0">
                <a:ln>
                  <a:noFill/>
                </a:ln>
                <a:solidFill>
                  <a:schemeClr val="bg1"/>
                </a:solidFill>
                <a:effectLst/>
                <a:ea typeface="+mn-ea"/>
                <a:cs typeface="+mn-cs"/>
              </a:rPr>
              <a:t/>
            </a:r>
            <a:br>
              <a:rPr lang="ru-RU" sz="1800" b="1" spc="0" dirty="0">
                <a:ln>
                  <a:noFill/>
                </a:ln>
                <a:solidFill>
                  <a:schemeClr val="bg1"/>
                </a:solidFill>
                <a:effectLst/>
                <a:ea typeface="+mn-ea"/>
                <a:cs typeface="+mn-cs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п\Desktop\performance-0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66" y="2969692"/>
            <a:ext cx="3445583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\Desktop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543" y="3140969"/>
            <a:ext cx="1415051" cy="2301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\Desktop\i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7427" y="2944621"/>
            <a:ext cx="2674898" cy="3134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1729841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116681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548712" y="0"/>
            <a:ext cx="595287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810" y="-387424"/>
            <a:ext cx="7262842" cy="18002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spc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>      </a:t>
            </a:r>
            <a:br>
              <a:rPr lang="ru-RU" sz="2400" spc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400" spc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spc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400" spc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spc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400" spc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>Т</a:t>
            </a:r>
            <a:br>
              <a:rPr lang="ru-RU" sz="2400" spc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400" spc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spc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400" spc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spc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400" spc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spc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400" spc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spc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400" spc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Т</a:t>
            </a:r>
            <a:r>
              <a:rPr lang="ru-RU" sz="24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еатр </a:t>
            </a:r>
            <a:r>
              <a:rPr lang="ru-RU" sz="2400" spc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— это синтез всех искусств, он включает в себя музыку, архитектуру,  живопись, кинематограф, фотографию и т. д</a:t>
            </a:r>
            <a:r>
              <a:rPr lang="ru-RU" sz="2400" b="0" spc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+mn-ea"/>
                <a:cs typeface="+mn-cs"/>
              </a:rPr>
              <a:t>. </a:t>
            </a:r>
            <a:br>
              <a:rPr lang="ru-RU" sz="2400" b="0" spc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77041" y="2280106"/>
            <a:ext cx="5995335" cy="399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583405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429652" y="0"/>
            <a:ext cx="857224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645" y="634584"/>
            <a:ext cx="7602068" cy="1714916"/>
          </a:xfrm>
        </p:spPr>
        <p:txBody>
          <a:bodyPr>
            <a:normAutofit fontScale="90000"/>
          </a:bodyPr>
          <a:lstStyle/>
          <a:p>
            <a:r>
              <a:rPr lang="ru-RU" sz="2400" spc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Основным средством выразительности является актёр, который через действие, используя разные театральные приёмы  и формы существования, доносит до зрителя суть происходящего на сцене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349500"/>
            <a:ext cx="6484957" cy="43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03046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583405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429652" y="0"/>
            <a:ext cx="857224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61956"/>
            <a:ext cx="7602068" cy="1570900"/>
          </a:xfrm>
        </p:spPr>
        <p:txBody>
          <a:bodyPr/>
          <a:lstStyle/>
          <a:p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При этом актёром не обязательно должен быть человек. Это может быть кукла или какой-либо предмет, управляемый человеком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35925"/>
            <a:ext cx="4829462" cy="3211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п\Desktop\С монитора 27  02 2014\Новая папка\b48a809e21a8eed9c6dfbf0df4db056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810" y="2852936"/>
            <a:ext cx="3548993" cy="291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103622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899592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429652" y="0"/>
            <a:ext cx="857224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1956"/>
            <a:ext cx="7649121" cy="185893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b="1" spc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При этом актёром не обязательно должен быть </a:t>
            </a:r>
            <a:r>
              <a:rPr lang="ru-RU" sz="2400" b="1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человек</a:t>
            </a:r>
            <a:r>
              <a:rPr lang="ru-RU" sz="2400" b="1" spc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. Это может быть кукла или какой-либо предмет, управляемый человеком</a:t>
            </a:r>
            <a:r>
              <a:rPr lang="ru-RU" sz="2400" spc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>.</a:t>
            </a:r>
            <a:br>
              <a:rPr lang="ru-RU" sz="2400" spc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272" y="1907972"/>
            <a:ext cx="4548188" cy="341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п\Desktop\С монитора 27  02 2014\Новая папка\zoom_110320_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241" y="3232651"/>
            <a:ext cx="3037414" cy="303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548712" y="-7248"/>
            <a:ext cx="881039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88518" y="280978"/>
            <a:ext cx="7972452" cy="206790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spc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Основные работники театра: режиссер, актеры, гримеры, гардеробщики, осветители, билетеры, пожарные, художники, рабочие сцены</a:t>
            </a:r>
            <a:r>
              <a:rPr lang="ru-RU" sz="2400" b="0" spc="0" dirty="0">
                <a:ln>
                  <a:noFill/>
                </a:ln>
                <a:solidFill>
                  <a:schemeClr val="bg1"/>
                </a:solidFill>
                <a:effectLst/>
                <a:latin typeface="Franklin Gothic Book"/>
                <a:ea typeface="+mn-ea"/>
                <a:cs typeface="+mn-cs"/>
              </a:rPr>
              <a:t>.</a:t>
            </a:r>
            <a:br>
              <a:rPr lang="ru-RU" sz="2400" b="0" spc="0" dirty="0">
                <a:ln>
                  <a:noFill/>
                </a:ln>
                <a:solidFill>
                  <a:schemeClr val="bg1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2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32" y="1547802"/>
            <a:ext cx="385765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п\Desktop\i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883" y="3865612"/>
            <a:ext cx="3386656" cy="225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п\Desktop\i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76" y="1628800"/>
            <a:ext cx="3576254" cy="2373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 descr="C:\Users\п\Desktop\i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0" y="4311061"/>
            <a:ext cx="3138691" cy="2064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987100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728" y="2270461"/>
            <a:ext cx="6103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 cstate="print"/>
          <a:srcRect r="50217"/>
          <a:stretch>
            <a:fillRect/>
          </a:stretch>
        </p:blipFill>
        <p:spPr>
          <a:xfrm flipH="1">
            <a:off x="8548712" y="0"/>
            <a:ext cx="738163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 cstate="print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print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print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5"/>
            <a:ext cx="8002092" cy="1217725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Arial Black" pitchFamily="34" charset="0"/>
              </a:rPr>
              <a:t>Разновидности театра</a:t>
            </a:r>
            <a:br>
              <a:rPr lang="ru-RU" sz="4400" b="1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vi-VN" sz="4400" dirty="0">
                <a:solidFill>
                  <a:schemeClr val="tx1"/>
                </a:solidFill>
              </a:rPr>
              <a:t>Теа́тр кукол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988840"/>
            <a:ext cx="4416031" cy="400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п\Desktop\С монитора 27  02 2014\Новая папка\b48a809e21a8eed9c6dfbf0df4db056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139" y="2049027"/>
            <a:ext cx="3936949" cy="31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0776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6138a2f765b2a9dcd41fe88ab06e8dd52549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237</Words>
  <Application>Microsoft Office PowerPoint</Application>
  <PresentationFormat>Экран (4:3)</PresentationFormat>
  <Paragraphs>42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27 марта- международный  день театра</vt:lpstr>
      <vt:lpstr>Слайд 2</vt:lpstr>
      <vt:lpstr>Старейшим "театром" были игрища народных лицедеев - скоморохов. Скоморошить, т. е. петь, плясать, балагурить, разыгрывать сценки, играть на музыкальных инструментах и лицедействовать, т. е. изображать какие-то лица или существа, мог всякий. Но скоморохом-умельцем становился и назывался только тот, чье искусство выделялось  своей художественностью. </vt:lpstr>
      <vt:lpstr>         Т     Театр — это синтез всех искусств, он включает в себя музыку, архитектуру,  живопись, кинематограф, фотографию и т. д.  </vt:lpstr>
      <vt:lpstr>Основным средством выразительности является актёр, который через действие, используя разные театральные приёмы  и формы существования, доносит до зрителя суть происходящего на сцене</vt:lpstr>
      <vt:lpstr>При этом актёром не обязательно должен быть человек. Это может быть кукла или какой-либо предмет, управляемый человеком</vt:lpstr>
      <vt:lpstr>При этом актёром не обязательно должен быть человек. Это может быть кукла или какой-либо предмет, управляемый человеком. </vt:lpstr>
      <vt:lpstr>Основные работники театра: режиссер, актеры, гримеры, гардеробщики, осветители, билетеры, пожарные, художники, рабочие сцены. </vt:lpstr>
      <vt:lpstr>Разновидности театра  Теа́тр кукол </vt:lpstr>
      <vt:lpstr>О́пера </vt:lpstr>
      <vt:lpstr>Детский театр </vt:lpstr>
      <vt:lpstr>Театр света </vt:lpstr>
      <vt:lpstr>Уличный театр </vt:lpstr>
      <vt:lpstr>Драматический </vt:lpstr>
      <vt:lpstr>Балет </vt:lpstr>
      <vt:lpstr>Отгадай:</vt:lpstr>
      <vt:lpstr>«Аленушка и братец Иванушка»</vt:lpstr>
      <vt:lpstr>Слайд 18</vt:lpstr>
      <vt:lpstr>Слайд 19</vt:lpstr>
      <vt:lpstr>Слайд 20</vt:lpstr>
      <vt:lpstr>Афиши</vt:lpstr>
      <vt:lpstr>В дни каникул:</vt:lpstr>
      <vt:lpstr>Более 70 - количество театров в Петербурге и творческих коллективов (наиболее известны среди них Мариинский театр оперы и балета, Михайловский театр оперы и балета, Филармония,БТК,ТЮЗ). Более 20 - количество ежегодно проводимых в городе международных фестивалей искусств. Около 80 - количество музыкальных и театральных фестивалей, конкурсов. </vt:lpstr>
      <vt:lpstr>Весь мир – театр, нельзя не согласиться, А мы актёры, тоже, кстати, факт. И потому всемирный день театра Для нас не шутка – праздник как-никак. А раз уж так, не только мастер сцены Сегодня праздник будет отмечать, Но и любой поклонник Мельпомены Её, конечно, будет восхвалять! </vt:lpstr>
      <vt:lpstr> </vt:lpstr>
      <vt:lpstr>Антракт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Teacher</cp:lastModifiedBy>
  <cp:revision>23</cp:revision>
  <dcterms:created xsi:type="dcterms:W3CDTF">2014-03-20T15:34:49Z</dcterms:created>
  <dcterms:modified xsi:type="dcterms:W3CDTF">2017-04-17T09:14:27Z</dcterms:modified>
</cp:coreProperties>
</file>