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6" r:id="rId9"/>
    <p:sldId id="267" r:id="rId10"/>
    <p:sldId id="265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0DAB"/>
    <a:srgbClr val="FF9966"/>
    <a:srgbClr val="FF99FF"/>
    <a:srgbClr val="FFFF66"/>
    <a:srgbClr val="3333CC"/>
    <a:srgbClr val="00FFFF"/>
    <a:srgbClr val="66FF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A295-2DA9-46D8-B841-06490C6AC6E0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A397-AF6F-4C16-8177-5509D9D63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951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A295-2DA9-46D8-B841-06490C6AC6E0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A397-AF6F-4C16-8177-5509D9D63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30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A295-2DA9-46D8-B841-06490C6AC6E0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A397-AF6F-4C16-8177-5509D9D63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29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A295-2DA9-46D8-B841-06490C6AC6E0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A397-AF6F-4C16-8177-5509D9D63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39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A295-2DA9-46D8-B841-06490C6AC6E0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A397-AF6F-4C16-8177-5509D9D63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4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A295-2DA9-46D8-B841-06490C6AC6E0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A397-AF6F-4C16-8177-5509D9D63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12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A295-2DA9-46D8-B841-06490C6AC6E0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A397-AF6F-4C16-8177-5509D9D63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49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A295-2DA9-46D8-B841-06490C6AC6E0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A397-AF6F-4C16-8177-5509D9D63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83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A295-2DA9-46D8-B841-06490C6AC6E0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A397-AF6F-4C16-8177-5509D9D63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327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A295-2DA9-46D8-B841-06490C6AC6E0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A397-AF6F-4C16-8177-5509D9D63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16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FA295-2DA9-46D8-B841-06490C6AC6E0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A397-AF6F-4C16-8177-5509D9D63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19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FA295-2DA9-46D8-B841-06490C6AC6E0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1A397-AF6F-4C16-8177-5509D9D636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10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210"/>
            <a:ext cx="12089081" cy="694112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0597330">
            <a:off x="3050003" y="1901893"/>
            <a:ext cx="6220326" cy="2257713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6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dirty="0" smtClean="0">
                <a:solidFill>
                  <a:srgbClr val="200DA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6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66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6600" b="1" dirty="0" smtClean="0">
                <a:solidFill>
                  <a:srgbClr val="66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6600" b="1" dirty="0" smtClean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66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6600" b="1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6600" b="1" dirty="0" smtClean="0">
                <a:solidFill>
                  <a:srgbClr val="FF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6600" b="1" dirty="0" smtClean="0">
                <a:solidFill>
                  <a:srgbClr val="FF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486526" y="1801562"/>
            <a:ext cx="6934200" cy="1410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34835" y="692246"/>
            <a:ext cx="7384694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ГБОУ школа №657 Приморского района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Санкт-Петербурга</a:t>
            </a:r>
            <a:endParaRPr lang="ru-RU" sz="20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10650" y="6083699"/>
            <a:ext cx="3578431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Смирнова Е.Е.</a:t>
            </a:r>
            <a:endParaRPr lang="ru-RU" sz="20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608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568"/>
          <a:stretch/>
        </p:blipFill>
        <p:spPr>
          <a:xfrm>
            <a:off x="1479647" y="365125"/>
            <a:ext cx="8988188" cy="589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5340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031"/>
          <a:stretch/>
        </p:blipFill>
        <p:spPr>
          <a:xfrm>
            <a:off x="1784072" y="365125"/>
            <a:ext cx="8623855" cy="607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380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7824"/>
          <a:stretch/>
        </p:blipFill>
        <p:spPr>
          <a:xfrm>
            <a:off x="1678674" y="354842"/>
            <a:ext cx="9071212" cy="627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949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121"/>
          <a:stretch/>
        </p:blipFill>
        <p:spPr>
          <a:xfrm>
            <a:off x="2105213" y="365124"/>
            <a:ext cx="8600422" cy="592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70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33" y="218364"/>
            <a:ext cx="10563367" cy="6414448"/>
          </a:xfrm>
        </p:spPr>
      </p:pic>
    </p:spTree>
    <p:extLst>
      <p:ext uri="{BB962C8B-B14F-4D97-AF65-F5344CB8AC3E}">
        <p14:creationId xmlns:p14="http://schemas.microsoft.com/office/powerpoint/2010/main" val="326222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878" cy="6858000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326575" y="305748"/>
            <a:ext cx="5645727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ресурсы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08323" y="1774330"/>
            <a:ext cx="43162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1)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https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://krot.info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  <a:endPara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2)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https://yandex.ru/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3)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https://office-apps.net/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" y="109183"/>
            <a:ext cx="10590664" cy="652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037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привет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1" y="365125"/>
            <a:ext cx="11354937" cy="617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6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1"/>
          <a:stretch/>
        </p:blipFill>
        <p:spPr>
          <a:xfrm>
            <a:off x="544772" y="365125"/>
            <a:ext cx="11014882" cy="6213096"/>
          </a:xfrm>
        </p:spPr>
      </p:pic>
    </p:spTree>
    <p:extLst>
      <p:ext uri="{BB962C8B-B14F-4D97-AF65-F5344CB8AC3E}">
        <p14:creationId xmlns:p14="http://schemas.microsoft.com/office/powerpoint/2010/main" val="188900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0"/>
          <a:stretch/>
        </p:blipFill>
        <p:spPr>
          <a:xfrm>
            <a:off x="469711" y="0"/>
            <a:ext cx="11035352" cy="6537278"/>
          </a:xfrm>
        </p:spPr>
      </p:pic>
    </p:spTree>
    <p:extLst>
      <p:ext uri="{BB962C8B-B14F-4D97-AF65-F5344CB8AC3E}">
        <p14:creationId xmlns:p14="http://schemas.microsoft.com/office/powerpoint/2010/main" val="214066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1" y="109184"/>
            <a:ext cx="11244618" cy="6373504"/>
          </a:xfrm>
        </p:spPr>
      </p:pic>
    </p:spTree>
    <p:extLst>
      <p:ext uri="{BB962C8B-B14F-4D97-AF65-F5344CB8AC3E}">
        <p14:creationId xmlns:p14="http://schemas.microsoft.com/office/powerpoint/2010/main" val="1397330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8" y="174056"/>
            <a:ext cx="10931857" cy="6199448"/>
          </a:xfrm>
        </p:spPr>
      </p:pic>
    </p:spTree>
    <p:extLst>
      <p:ext uri="{BB962C8B-B14F-4D97-AF65-F5344CB8AC3E}">
        <p14:creationId xmlns:p14="http://schemas.microsoft.com/office/powerpoint/2010/main" val="107070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24" y="242294"/>
            <a:ext cx="11191164" cy="6008379"/>
          </a:xfrm>
        </p:spPr>
      </p:pic>
    </p:spTree>
    <p:extLst>
      <p:ext uri="{BB962C8B-B14F-4D97-AF65-F5344CB8AC3E}">
        <p14:creationId xmlns:p14="http://schemas.microsoft.com/office/powerpoint/2010/main" val="753621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12" y="365125"/>
            <a:ext cx="10323775" cy="5940141"/>
          </a:xfrm>
        </p:spPr>
      </p:pic>
    </p:spTree>
    <p:extLst>
      <p:ext uri="{BB962C8B-B14F-4D97-AF65-F5344CB8AC3E}">
        <p14:creationId xmlns:p14="http://schemas.microsoft.com/office/powerpoint/2010/main" val="12130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39</Words>
  <Application>Microsoft Office PowerPoint</Application>
  <PresentationFormat>Широкоэкранный</PresentationFormat>
  <Paragraphs>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Электронные ресурсы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15</cp:revision>
  <dcterms:created xsi:type="dcterms:W3CDTF">2020-10-28T17:46:28Z</dcterms:created>
  <dcterms:modified xsi:type="dcterms:W3CDTF">2020-11-17T16:12:56Z</dcterms:modified>
</cp:coreProperties>
</file>