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9875-1687-44FF-B9B4-4A06074605D2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FD96A-BDA8-4306-AE33-B0C25F2EA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D96A-BDA8-4306-AE33-B0C25F2EA7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22EC-E7B7-434B-BD68-A09042E52033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38CA-284A-48C3-9836-E659755A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8;&#1077;&#1072;&#1090;&#1088;&#1072;&#1083;&#1100;&#1085;&#1099;&#1081;%20&#1055;&#1077;&#1090;&#1077;&#1088;&#1073;&#1091;&#1088;&#1075;\Teat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pic>
        <p:nvPicPr>
          <p:cNvPr id="5" name="Teat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614364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Театр на Литейном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teatr_akim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61139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6429396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ТЕАТР КОМЕДИИ им.Н.АКИМОВА.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балтыйский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a5d5f6e3536cb410e41f00a72b0f5b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то театров\мари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6072206"/>
            <a:ext cx="3035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Мариинский</a:t>
            </a:r>
            <a:r>
              <a:rPr lang="ru-RU" sz="2800" dirty="0" smtClean="0">
                <a:solidFill>
                  <a:srgbClr val="FFFF00"/>
                </a:solidFill>
              </a:rPr>
              <a:t> театр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театров\михайлов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6120490"/>
            <a:ext cx="3352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Михайловский театр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театров\александрийский 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2700"/>
            <a:ext cx="9105900" cy="683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6143644"/>
            <a:ext cx="3293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Александрийский театр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театров\БД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6143644"/>
            <a:ext cx="42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Большой Драматический театр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театров\малый дра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театров\Антипри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cultural_and_historical_11_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театров\ленсо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фото театров\ленсо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E:\фото театров\ленсо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214290"/>
            <a:ext cx="9715536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</Words>
  <Application>Microsoft Office PowerPoint</Application>
  <PresentationFormat>Экран (4:3)</PresentationFormat>
  <Paragraphs>7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657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22</cp:revision>
  <dcterms:created xsi:type="dcterms:W3CDTF">2012-05-12T11:57:39Z</dcterms:created>
  <dcterms:modified xsi:type="dcterms:W3CDTF">2012-11-01T12:56:47Z</dcterms:modified>
</cp:coreProperties>
</file>