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FD7FF2-845F-41B9-944F-35B90659B7D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7E345D-6FE0-4977-A3DF-5875ED8E5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98456-F0CB-4569-A0B3-50EA9EAC6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0338A2-AB2D-4CF5-9264-6B4835A93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4676502"/>
            <a:ext cx="4267200" cy="1201783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начальных классов:</a:t>
            </a:r>
          </a:p>
          <a:p>
            <a:r>
              <a:rPr lang="ru-RU" dirty="0" smtClean="0"/>
              <a:t>Деньяк Марина Анатольевна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48983" y="1804741"/>
            <a:ext cx="751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Геометрические фигуры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5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39549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66607" y="2135777"/>
            <a:ext cx="4349931" cy="3141617"/>
          </a:xfrm>
          <a:prstGeom prst="triangle">
            <a:avLst>
              <a:gd name="adj" fmla="val 5150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1896" y="537644"/>
            <a:ext cx="4446595" cy="1123712"/>
          </a:xfrm>
          <a:prstGeom prst="round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Треугольник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336868" y="1763487"/>
            <a:ext cx="3918857" cy="3683726"/>
          </a:xfrm>
          <a:prstGeom prst="flowChartConnector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3386" y="524580"/>
            <a:ext cx="1755856" cy="1123712"/>
          </a:xfrm>
          <a:prstGeom prst="round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Круг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4115" y="916466"/>
            <a:ext cx="3277646" cy="851297"/>
          </a:xfrm>
          <a:prstGeom prst="round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квадрат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97680" y="2338253"/>
            <a:ext cx="3435531" cy="3108958"/>
          </a:xfrm>
          <a:prstGeom prst="flowChartProcess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33028" y="511517"/>
            <a:ext cx="5491707" cy="1123712"/>
          </a:xfrm>
          <a:prstGeom prst="round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прямоугольник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396343" y="2586445"/>
            <a:ext cx="5826034" cy="2547257"/>
          </a:xfrm>
          <a:prstGeom prst="flowChartProcess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Один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9565" y="2063930"/>
            <a:ext cx="2841217" cy="2586447"/>
          </a:xfrm>
        </p:spPr>
      </p:pic>
      <p:sp>
        <p:nvSpPr>
          <p:cNvPr id="4" name="Равнобедренный треугольник 3"/>
          <p:cNvSpPr/>
          <p:nvPr/>
        </p:nvSpPr>
        <p:spPr>
          <a:xfrm>
            <a:off x="1280160" y="3304903"/>
            <a:ext cx="2625634" cy="20639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556174" y="3370217"/>
            <a:ext cx="2076994" cy="2023437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18777" y="616022"/>
            <a:ext cx="59202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лишнее 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15</Words>
  <Application>Microsoft Office PowerPoint</Application>
  <PresentationFormat>Произвольный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</dc:creator>
  <cp:lastModifiedBy>user</cp:lastModifiedBy>
  <cp:revision>9</cp:revision>
  <dcterms:created xsi:type="dcterms:W3CDTF">2017-06-21T13:57:27Z</dcterms:created>
  <dcterms:modified xsi:type="dcterms:W3CDTF">2019-05-14T15:42:01Z</dcterms:modified>
</cp:coreProperties>
</file>