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7" r:id="rId3"/>
    <p:sldId id="277" r:id="rId4"/>
    <p:sldId id="275" r:id="rId5"/>
    <p:sldId id="276" r:id="rId6"/>
    <p:sldId id="258" r:id="rId7"/>
    <p:sldId id="280" r:id="rId8"/>
    <p:sldId id="278" r:id="rId9"/>
    <p:sldId id="279" r:id="rId10"/>
    <p:sldId id="268" r:id="rId11"/>
    <p:sldId id="262" r:id="rId12"/>
    <p:sldId id="263" r:id="rId13"/>
    <p:sldId id="284" r:id="rId14"/>
    <p:sldId id="274" r:id="rId15"/>
    <p:sldId id="273" r:id="rId16"/>
    <p:sldId id="269" r:id="rId17"/>
    <p:sldId id="282" r:id="rId18"/>
    <p:sldId id="281" r:id="rId19"/>
    <p:sldId id="283" r:id="rId20"/>
    <p:sldId id="270" r:id="rId21"/>
    <p:sldId id="265" r:id="rId22"/>
    <p:sldId id="271" r:id="rId23"/>
    <p:sldId id="266" r:id="rId24"/>
    <p:sldId id="261" r:id="rId25"/>
    <p:sldId id="287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81813" cy="10002838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4660"/>
  </p:normalViewPr>
  <p:slideViewPr>
    <p:cSldViewPr>
      <p:cViewPr varScale="1">
        <p:scale>
          <a:sx n="86" d="100"/>
          <a:sy n="86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BF04B4C9-8B97-4D4B-90D2-C1298AD2EC65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47BFD9CE-9860-4828-835B-9E3EF8C6E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315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44" y="4089147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84249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Предметная неделя по русскому языку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и литературному чтению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6093296"/>
            <a:ext cx="3767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17.02.2014 - 21.02.2014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1280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zingerbug.com/Backgrounds/background_images/notebook_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Викторина «Занимательный русский язык»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48691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 «А», 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 «Б» </a:t>
            </a:r>
            <a:endParaRPr lang="ru-RU" sz="5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69130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Иришка\Downloads\ФОТОнеделя рус.яз 2014\SAM_06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9587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Иришка\Downloads\ФОТОнеделя рус.яз 2014\SAM_06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21630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zingerbug.com/Backgrounds/background_images/notebook_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124744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Соревнование - игра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по русскому языку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и чтению </a:t>
            </a:r>
          </a:p>
          <a:p>
            <a:pPr algn="ctr"/>
            <a:endParaRPr lang="ru-RU" sz="5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10 «А», 10 «Б», 10 «В»</a:t>
            </a:r>
            <a:endParaRPr lang="ru-RU" sz="5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ришка\Downloads\ФОТОнеделя рус.яз 2014\SAM_06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Иришка\Downloads\ФОТОнеделя рус.яз 2014\SAM_06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ришка\Downloads\ФОТОнеделя рус.яз 2014\SAM_06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zingerbug.com/Backgrounds/background_images/notebook_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8394" y="1603278"/>
            <a:ext cx="9161482" cy="30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Индивидуальное первенство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«Тетрадь по русскому языку»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17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17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11 «А» класс</a:t>
            </a:r>
            <a:endParaRPr kumimoji="0" lang="ru-RU" sz="517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Иришка\Downloads\фото 2002\2014-02-20 10.54.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Иришка\Downloads\фото 2002\2014-02-20 10.54.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zingerbug.com/Backgrounds/background_images/notebook_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Georgia" pitchFamily="18" charset="0"/>
              </a:rPr>
              <a:t>Урок-игра </a:t>
            </a:r>
            <a:endParaRPr lang="ru-RU" sz="5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z="5400" b="1" dirty="0">
                <a:solidFill>
                  <a:srgbClr val="002060"/>
                </a:solidFill>
                <a:latin typeface="Georgia" pitchFamily="18" charset="0"/>
              </a:rPr>
              <a:t>Изучаем, повторяем, любим русский язык»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8691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8 «А», 8 «Б» </a:t>
            </a:r>
            <a:endParaRPr lang="ru-RU" sz="5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4391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zingerbug.com/Backgrounds/background_images/notebook_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Викторина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«Знатоки»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4371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 «А» </a:t>
            </a:r>
            <a:endParaRPr lang="ru-RU" sz="5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6913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334292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Иришка\Downloads\ФОТОнеделя рус.яз 2014\SAM_06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44682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zingerbug.com/Backgrounds/background_images/notebook_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83671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Georgia" pitchFamily="18" charset="0"/>
              </a:rPr>
              <a:t>Викторина по русскому языку и чтению «</a:t>
            </a:r>
            <a:r>
              <a:rPr lang="ru-RU" sz="5400" b="1" dirty="0" err="1">
                <a:solidFill>
                  <a:srgbClr val="002060"/>
                </a:solidFill>
                <a:latin typeface="Georgia" pitchFamily="18" charset="0"/>
              </a:rPr>
              <a:t>Буквоедик</a:t>
            </a:r>
            <a:r>
              <a:rPr lang="ru-RU" sz="5400" b="1" dirty="0">
                <a:solidFill>
                  <a:srgbClr val="002060"/>
                </a:solidFill>
                <a:latin typeface="Georgia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3651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«А», 5 «Б», 5-3 </a:t>
            </a:r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классы</a:t>
            </a:r>
            <a:endParaRPr lang="ru-RU" sz="5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6873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10807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58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10807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451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10807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68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zingerbug.com/Backgrounds/background_images/notebook_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268760"/>
            <a:ext cx="8604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Линейка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 Итоги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Предметной недели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по русскому языку и литературному чтению</a:t>
            </a:r>
            <a:endParaRPr lang="ru-RU" sz="4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инейка\P10807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Иришка\Downloads\фото 2002\2014-02-17 09.59.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нейка\P10807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линейка\P10807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линейка\P1080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линейка\P10807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ришка\Downloads\фото 2002\2014-02-17 10.00.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Иришка\Downloads\фото 2002\2014-02-17 10.01.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zingerbug.com/Backgrounds/background_images/notebook_pap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55679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Урок–игра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Georgia" pitchFamily="18" charset="0"/>
              </a:rPr>
              <a:t>«Занимательный </a:t>
            </a:r>
            <a:endParaRPr lang="ru-RU" sz="5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русский </a:t>
            </a:r>
            <a:r>
              <a:rPr lang="ru-RU" sz="5400" b="1" dirty="0">
                <a:solidFill>
                  <a:srgbClr val="002060"/>
                </a:solidFill>
                <a:latin typeface="Georgia" pitchFamily="18" charset="0"/>
              </a:rPr>
              <a:t>язык»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486916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Georgia" pitchFamily="18" charset="0"/>
              </a:rPr>
              <a:t>6 «А», 6 «Б» </a:t>
            </a:r>
            <a:endParaRPr lang="ru-RU" sz="54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69130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ришка\Downloads\фото 2002\2014-02-18 10.01.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Иришка\Downloads\фото 2002\2014-02-18 10.00.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Иришка\Downloads\фото 2002\2014-02-18 10.01.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0d0ae1d97c721ac83bfb1bb6a30ab8f3e30a47a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C00000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129</Words>
  <Application>Microsoft Office PowerPoint</Application>
  <PresentationFormat>Экран (4:3)</PresentationFormat>
  <Paragraphs>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Яна</cp:lastModifiedBy>
  <cp:revision>35</cp:revision>
  <dcterms:modified xsi:type="dcterms:W3CDTF">2014-02-26T12:42:00Z</dcterms:modified>
</cp:coreProperties>
</file>