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26"/>
  </p:notesMasterIdLst>
  <p:handoutMasterIdLst>
    <p:handoutMasterId r:id="rId27"/>
  </p:handoutMasterIdLst>
  <p:sldIdLst>
    <p:sldId id="394" r:id="rId2"/>
    <p:sldId id="339" r:id="rId3"/>
    <p:sldId id="413" r:id="rId4"/>
    <p:sldId id="360" r:id="rId5"/>
    <p:sldId id="414" r:id="rId6"/>
    <p:sldId id="415" r:id="rId7"/>
    <p:sldId id="416" r:id="rId8"/>
    <p:sldId id="390" r:id="rId9"/>
    <p:sldId id="417" r:id="rId10"/>
    <p:sldId id="418" r:id="rId11"/>
    <p:sldId id="376" r:id="rId12"/>
    <p:sldId id="420" r:id="rId13"/>
    <p:sldId id="395" r:id="rId14"/>
    <p:sldId id="406" r:id="rId15"/>
    <p:sldId id="421" r:id="rId16"/>
    <p:sldId id="425" r:id="rId17"/>
    <p:sldId id="424" r:id="rId18"/>
    <p:sldId id="422" r:id="rId19"/>
    <p:sldId id="423" r:id="rId20"/>
    <p:sldId id="353" r:id="rId21"/>
    <p:sldId id="354" r:id="rId22"/>
    <p:sldId id="385" r:id="rId23"/>
    <p:sldId id="386" r:id="rId24"/>
    <p:sldId id="426" r:id="rId25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66E"/>
    <a:srgbClr val="000000"/>
    <a:srgbClr val="007434"/>
    <a:srgbClr val="003E1C"/>
    <a:srgbClr val="996600"/>
    <a:srgbClr val="35C9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5435" autoAdjust="0"/>
  </p:normalViewPr>
  <p:slideViewPr>
    <p:cSldViewPr>
      <p:cViewPr>
        <p:scale>
          <a:sx n="90" d="100"/>
          <a:sy n="90" d="100"/>
        </p:scale>
        <p:origin x="-51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55E31AD4-3F72-4462-9589-788A7CA1BB7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E49B10B5-5FCB-4C49-9A30-87EDEDD7D4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24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>
              <a:defRPr/>
            </a:pPr>
            <a:fld id="{AE1A75AB-0E1D-4BC9-95D1-EA710ED2708B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>
              <a:defRPr/>
            </a:pPr>
            <a:fld id="{DEA82846-D87A-4703-AD8E-358684ABA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9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82846-D87A-4703-AD8E-358684ABAFC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27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41266B-B285-4A0F-B764-570D7937191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82846-D87A-4703-AD8E-358684ABAFC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32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82846-D87A-4703-AD8E-358684ABAFC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94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ru-RU" dirty="0" smtClean="0"/>
              <a:t>Для организации в дошкольных образовательных учреждениях таких форм работы с детьми необходимо создание соответствующей предметно-развивающей среды. В 84 ДОУ города (по результат опроса педагогов) оборудованы специальные игровые площадки в которых выделено место для перекрестков и пешеходных переходов, на которых можно расставить дорожные знаки.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комплект «Азбука дорожного движения» </a:t>
            </a:r>
            <a:r>
              <a:rPr lang="ru-RU" dirty="0" smtClean="0"/>
              <a:t>производитель ОО ПКФ «</a:t>
            </a:r>
            <a:r>
              <a:rPr lang="ru-RU" dirty="0" err="1" smtClean="0"/>
              <a:t>Альма</a:t>
            </a:r>
            <a:r>
              <a:rPr lang="ru-RU" dirty="0" smtClean="0"/>
              <a:t>», СПб.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комплект дорожных знаков;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макет улицы с транспортными средствами;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схема маршрута безопасного движения в детский сад;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наглядно- иллюстративный материал;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 и развивающие игры;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атрибуты для сюжетно-ролевых игр с дорожной тематикой;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художественная литература;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альбомы с фотографиями «Моя улица», «Мой микрорайон»;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набор слайдов, мультфильмов;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выставка детских работ и др.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DAD79B-2F27-4490-8C08-AC9B2395131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Опыт показывает, что взрослым на жизненно важные темы необходимо проводить системную, плановую и очень серьезную работу с дошкольниками. Здесь используются словесные, наглядно-действенные методы. Одним из самых надежных способов формирования у дошкольника безопасного поведения на дорогах является наблюдение дорожных ситуаций, непосредственно на целевых прогулках, т.е. получение доступной, объективной информации от взрослого (как педагога, так и родителей). Педагогические наблюдения показывают, что на первое место воспитатели, как правило, ставят чтение детям художественной литературы. Кроме этого широко используется: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рассматривание иллюстраций, картин;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игровые ситуации с подбором дидактических атрибутов;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наблюдение движения транспорта на городских магистралях;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вечера досуга, театрализованные представления по данной тематике.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обучающие и развивающие игры;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моделирование дорожных ситуаций;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художественно-творческая деятельность детей;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изготовление с детьми атрибутов и игрушек для занятий по теме дорожной безопасности;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просмотры телевизионных передач, видеороликов, мультфильмов;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55E77-58E6-4659-9566-8DE45E0F4186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19D0-5F8B-49D4-8DB5-0B323434B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BCA6-05C7-42CB-B81F-87B700E46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43CE2-AD0A-4070-BD45-F33416F43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F9113-4029-4E01-A8ED-BB2D984514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38F4A-7897-4806-9C4A-0DBF8CE776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4271-9237-4D48-A061-4F7305FCAD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1A6DF-889A-48B6-8304-D5205F31B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3E29-DFCE-4804-8032-631115D27D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DA9A-FC8C-46FE-9729-221D79827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4DBE2-5932-48F0-87CF-FE440550D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94C955D-47CA-4FB9-A8D8-266F35E28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8951A62-91A1-4983-B3F3-EB006FB2C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68412"/>
            <a:ext cx="8712968" cy="36727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профилактической работы по предупреждению детского дорожно-транспортного травматизма,</a:t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проводимой  ГБСКОУ </a:t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школой № 657 </a:t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Приморского района Санкт-Петербурга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Д</a:t>
            </a:r>
            <a:r>
              <a:rPr lang="ru-RU" sz="4000" b="1" dirty="0" smtClean="0"/>
              <a:t>ополнительные </a:t>
            </a:r>
            <a:r>
              <a:rPr lang="ru-RU" sz="4000" b="1" dirty="0"/>
              <a:t>образовательные программы</a:t>
            </a:r>
            <a:endParaRPr lang="ru-RU" sz="4000" dirty="0"/>
          </a:p>
        </p:txBody>
      </p:sp>
      <p:pic>
        <p:nvPicPr>
          <p:cNvPr id="6" name="Содержимое 8" descr="P1080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70" y="1319304"/>
            <a:ext cx="3888432" cy="2736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945" y="132894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программа </a:t>
            </a:r>
            <a:r>
              <a:rPr lang="ru-RU" dirty="0"/>
              <a:t>по изобразительной деятельности «Правила дорожного движения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47226" y="4349372"/>
            <a:ext cx="4392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ru-RU" sz="1600" dirty="0"/>
              <a:t>мультимедийная учебно-методическая программа «Проведение уроков в общеобразовательных учреждениях по профилактике и предотвращению ДДТТ» производственного объединения </a:t>
            </a:r>
            <a:endParaRPr lang="ru-RU" sz="1600" dirty="0" smtClean="0"/>
          </a:p>
          <a:p>
            <a:pPr marL="0" lvl="0" indent="0" algn="ctr">
              <a:buNone/>
            </a:pPr>
            <a:r>
              <a:rPr lang="ru-RU" sz="1600" dirty="0" smtClean="0"/>
              <a:t>«</a:t>
            </a:r>
            <a:r>
              <a:rPr lang="ru-RU" sz="1600" dirty="0"/>
              <a:t>Зарница» </a:t>
            </a:r>
          </a:p>
        </p:txBody>
      </p:sp>
      <p:pic>
        <p:nvPicPr>
          <p:cNvPr id="9" name="Рисунок 8" descr="P108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9766" y="2264098"/>
            <a:ext cx="3096344" cy="23762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Рисунок 9" descr="P108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365104"/>
            <a:ext cx="2555776" cy="2492896"/>
          </a:xfrm>
          <a:prstGeom prst="rect">
            <a:avLst/>
          </a:prstGeom>
        </p:spPr>
      </p:pic>
      <p:pic>
        <p:nvPicPr>
          <p:cNvPr id="11" name="Рисунок 10" descr="P10805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00369" y="4390626"/>
            <a:ext cx="2736304" cy="24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1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39552" y="1031831"/>
            <a:ext cx="8066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школы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971600" y="1988840"/>
            <a:ext cx="7467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площадка с дорожной разметкой;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комплект дорожных знаков;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макет дороги с транспортными средствами;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схема маршрута безопасного движения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школу;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наглядно- иллюстративный материал;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обучающие и развивающие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напольная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Альма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атрибуты для сюжетно-ролевых игр с дорожной тематикой;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слайдов, мультфильмов;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выставка детских работ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80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4038600" cy="3028950"/>
          </a:xfrm>
        </p:spPr>
      </p:pic>
      <p:pic>
        <p:nvPicPr>
          <p:cNvPr id="10" name="Рисунок 9" descr="P1080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018" y="3307296"/>
            <a:ext cx="4427984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4815" y="404664"/>
            <a:ext cx="529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KINGSTON (F)\ПДД для С.Б\P1080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013" y="3207904"/>
            <a:ext cx="39604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29841" y="3974793"/>
            <a:ext cx="4038600" cy="2883207"/>
          </a:xfrm>
        </p:spPr>
      </p:pic>
      <p:pic>
        <p:nvPicPr>
          <p:cNvPr id="7" name="Рисунок 6" descr="P108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4120" y="909826"/>
            <a:ext cx="4032448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9490" y="270344"/>
            <a:ext cx="529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Documents and Settings\Admin\Рабочий стол\KINGSTON (F)\ПДД для С.Б\P108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54" y="3734451"/>
            <a:ext cx="46293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ПДД2013\ФОТО ШКОЛА\SAM_45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9827"/>
            <a:ext cx="36483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ПДД2013\ФОТО ШКОЛА\SAM_45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37" y="909826"/>
            <a:ext cx="3504561" cy="29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Специально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оборудованный кабинет по изучению правил дорожного движения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педагог-организатор А.П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Юрков</a:t>
            </a:r>
          </a:p>
        </p:txBody>
      </p:sp>
      <p:pic>
        <p:nvPicPr>
          <p:cNvPr id="13" name="Содержимое 12" descr="IMG_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378558" cy="3168352"/>
          </a:xfrm>
        </p:spPr>
      </p:pic>
      <p:pic>
        <p:nvPicPr>
          <p:cNvPr id="14" name="Содержимое 13" descr="IMG_11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038600" cy="2976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Отряд «Юный пешеход»</a:t>
            </a:r>
            <a:endParaRPr lang="ru-RU" dirty="0"/>
          </a:p>
        </p:txBody>
      </p:sp>
      <p:pic>
        <p:nvPicPr>
          <p:cNvPr id="7" name="Содержимое 4" descr="IMG_12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5" descr="IMG_12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1214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на стендах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детском дорожно-транспортном травматизме по району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Памятки для родителей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родителей, что сейчас изучают дети (например: виды транспорта)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по перевозке детей в личной машине и общественном транспорте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родительских собраний</a:t>
            </a:r>
          </a:p>
          <a:p>
            <a:pPr marL="342900" indent="-342900">
              <a:lnSpc>
                <a:spcPct val="150000"/>
              </a:lnSpc>
              <a:buFont typeface="Symbol" pitchFamily="18" charset="2"/>
              <a:buChar char=""/>
              <a:tabLst>
                <a:tab pos="11430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Плакаты, агитационные листовки.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8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Сотрудничество с ГБДОУ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детским садом №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54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Приморского района Санкт-Петербурга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47248" cy="443484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договора о сотрудничестве ГБДОУ №54 педагоги школы, совместно с членами отряда «Юный пешеход» проводят следующие мероприятия:</a:t>
            </a:r>
          </a:p>
          <a:p>
            <a:pPr algn="just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бесед, выставок рисунков, конкурсов знатоков  и викторин по безопасности дорожного движения для воспитанников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организационной и информационно-методической помощи педагогам детского сада в организации профилактических мероприятий по ДДТТ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содействия силами членов отряда «Юный пешеход» в оформлении информационных стендов, выпусков газет и  информационных листков по проблемам поведения пешеходов на дорогах.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акции «Внимание – дети!», другие общественно-значимые мероприятия по профилактике ДДТТ совместно с  педагогами и воспитанниками ГБДОУ №54.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08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 smtClean="0"/>
              <a:t>Сотрудничество с ГБДОУ </a:t>
            </a:r>
            <a:r>
              <a:rPr lang="ru-RU" sz="3200" b="1" dirty="0"/>
              <a:t>детским садом № 54 </a:t>
            </a:r>
          </a:p>
        </p:txBody>
      </p:sp>
      <p:pic>
        <p:nvPicPr>
          <p:cNvPr id="13" name="Содержимое 4" descr="IMG_29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4038600" cy="2808312"/>
          </a:xfrm>
        </p:spPr>
      </p:pic>
      <p:pic>
        <p:nvPicPr>
          <p:cNvPr id="16" name="Содержимое 3" descr="IMG_29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4038600" cy="2664296"/>
          </a:xfrm>
        </p:spPr>
      </p:pic>
      <p:pic>
        <p:nvPicPr>
          <p:cNvPr id="17" name="Рисунок 16" descr="P10804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983" y="3212976"/>
            <a:ext cx="42839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404279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сотрудниками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ОГБДДД УВМД России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 Приморскому району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Санкт- Петербурга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142058"/>
            <a:ext cx="4038600" cy="43204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инспекторами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учреждения;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Обследование территории, прилегающей к учреждению;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схем безопасных маршрутов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 лекций и проведение профилактических бесед с родителями и педагогами;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бесед, внеклассных мероприятий, классных часов;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Участие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совместных акциях;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смотров-конкурсов.</a:t>
            </a:r>
          </a:p>
          <a:p>
            <a:endParaRPr lang="ru-RU" dirty="0"/>
          </a:p>
        </p:txBody>
      </p:sp>
      <p:pic>
        <p:nvPicPr>
          <p:cNvPr id="7" name="Содержимое 6" descr="инспекто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6632"/>
            <a:ext cx="4495800" cy="424847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1" t="20158" r="50000" b="9109"/>
          <a:stretch/>
        </p:blipFill>
        <p:spPr bwMode="auto">
          <a:xfrm>
            <a:off x="5364088" y="3717032"/>
            <a:ext cx="331236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86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04088"/>
            <a:ext cx="7931224" cy="636680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dirty="0"/>
              <a:t>Работа школы по профилактике ДДТТ регламентируется </a:t>
            </a:r>
            <a:r>
              <a:rPr lang="ru-RU" sz="2400" b="1" dirty="0" smtClean="0"/>
              <a:t>:</a:t>
            </a:r>
            <a:endParaRPr lang="en-US" sz="24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906186" y="1340768"/>
            <a:ext cx="8058302" cy="46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1200"/>
              </a:spcAft>
              <a:buFont typeface="Verdana" pitchFamily="34" charset="0"/>
              <a:buAutoNum type="arabicPeriod"/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РФ от 03.10.2013 N 864 "О федеральной целевой программе "Повышение безопасности дорожного движения в 2013 - 2020 годах</a:t>
            </a:r>
          </a:p>
          <a:p>
            <a:pPr marL="342900" indent="-342900" algn="just">
              <a:spcBef>
                <a:spcPts val="500"/>
              </a:spcBef>
              <a:spcAft>
                <a:spcPts val="1200"/>
              </a:spcAft>
              <a:buFont typeface="Verdana" pitchFamily="34" charset="0"/>
              <a:buAutoNum type="arabicPeriod"/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Распоряжением  Комитета по образованию от 12.0. 2006 года № 335-р  «Об организации деятельности образовательных учреждений по совершенствованию работы в сфере профилактики детского дорожно-транспортного травматизма, </a:t>
            </a:r>
          </a:p>
          <a:p>
            <a:pPr marL="342900" indent="-342900" algn="just">
              <a:spcBef>
                <a:spcPts val="500"/>
              </a:spcBef>
              <a:spcAft>
                <a:spcPts val="1200"/>
              </a:spcAft>
              <a:buFont typeface="Verdana" pitchFamily="34" charset="0"/>
              <a:buAutoNum type="arabicPeriod"/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Соответствующими приказами и инструкциями учреждения 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Осуществляется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ежегодным  планом работы школы по предупреждению ДДТТ, согласованным с Планом мероприятий районного опорного центра по профилактике ДДТТ и безопасности дорожного движения Приморского района (далее РОЦ БДД), действующего на базе ГБОУ ДОД  Дворец творчества детей и молодежи «Молодежный творческий форум Китеж плюс» Санкт-Петербурга.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219200" y="104774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28671"/>
            <a:ext cx="5184576" cy="627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прогулки;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обучающие и развивающие игры;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 художественной литературы;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моделирование дорожных ситуаций;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рассматривание иллюстраций, плакатов, наглядных пособий;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художественно-творческая деятельность детей;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изготовление с детьми атрибутов и игрушек для занятий по теме дорожной безопасности;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просмотры телевизионных передач, видеороликов, мультфильмов;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театрализованные представления, праздники, развлечения по теме «Дорожная азбука»</a:t>
            </a:r>
          </a:p>
        </p:txBody>
      </p:sp>
      <p:pic>
        <p:nvPicPr>
          <p:cNvPr id="5" name="Содержимое 6" descr="IMG_2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831" y="689549"/>
            <a:ext cx="3477507" cy="2741957"/>
          </a:xfrm>
          <a:prstGeom prst="rect">
            <a:avLst/>
          </a:prstGeom>
        </p:spPr>
      </p:pic>
      <p:pic>
        <p:nvPicPr>
          <p:cNvPr id="6" name="Содержимое 7" descr="дети пер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068960"/>
            <a:ext cx="335937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5040560" cy="55084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собрания «Ознакомление родителей с основными мерами по обеспечению безопасности их детей на дорогах и в транспорте» с инспектором ОГИБДД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Консультации, семинары-практикумы, на которых родителей знакомят с объемом предлагаемых для детей знаний и умений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 стенды, советы и рекомендации по обучению ПДД и поведения на дороге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«Дни  открытых дверей» для родителей с просмотром занятий по дорожной грамоте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схемы безопасного маршрута в школу (совместно с сотрудниками ОГИБДД)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творческих конкурсах, конкурсах  рисунков и поделок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досуги, праздники, конкурсы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8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ПДД2013\фото ПДД\P1080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769" y="980728"/>
            <a:ext cx="3787776" cy="31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ДД\zvjxguTsAN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456384" cy="32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РОЦ БДД ГБОУ ДОД «Китеж плюс»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На основе договора о сотрудничестве: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Совместно с РОЦБДД ГБОУ ДОД «Китеж плюс» организовывать и проводить мероприятия по профилактике и предупреждению ДДТТ</a:t>
            </a:r>
          </a:p>
          <a:p>
            <a:pPr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Принимать участие в проведении лекций, семинаров, круглых столов и других мероприятий, в работе курсов, проводимых Центром</a:t>
            </a:r>
          </a:p>
          <a:p>
            <a:pPr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в тесном контакте с администрацией Центра, педагогами творческих объединений.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2B166E"/>
                </a:solidFill>
                <a:latin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Массовые мероприятия 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(проводятся совместно с сотрудниками ОГИБДД)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Профилактические  акции «Внимание - дети!»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Конкурс детского творчества «Дорога и мы» и организация выставок творческих работ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«Неделя безопасности» в рамках  недели безопасности на дорогах</a:t>
            </a:r>
          </a:p>
          <a:p>
            <a:pPr>
              <a:defRPr/>
            </a:pPr>
            <a:r>
              <a:rPr lang="ru-RU" sz="2400" dirty="0" smtClean="0">
                <a:solidFill>
                  <a:srgbClr val="2B166E"/>
                </a:solidFill>
                <a:latin typeface="Times New Roman" pitchFamily="18" charset="0"/>
                <a:cs typeface="Times New Roman" pitchFamily="18" charset="0"/>
              </a:rPr>
              <a:t>Общешкольные родительские собрания</a:t>
            </a:r>
            <a:endParaRPr lang="ru-RU" sz="2400" dirty="0"/>
          </a:p>
          <a:p>
            <a:pPr eaLnBrk="1" hangingPunct="1">
              <a:defRPr/>
            </a:pPr>
            <a:endParaRPr lang="ru-RU" sz="2400" dirty="0" smtClean="0">
              <a:solidFill>
                <a:srgbClr val="2B166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2B166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Благодарим за внимание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06" y="2564904"/>
            <a:ext cx="8229600" cy="402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ГБСКОУ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№657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школа для детей с нарушением интеллектуального развития, реализующая программы специальных (коррекционных) школ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вида. Ее задача -  создать максимально комфортные условия для индивидуального развития и успешного обучения каждого учащегося, последовательно формировать  социально-адаптированную личность. </a:t>
            </a:r>
          </a:p>
          <a:p>
            <a:endParaRPr lang="ru-RU" dirty="0"/>
          </a:p>
        </p:txBody>
      </p:sp>
      <p:pic>
        <p:nvPicPr>
          <p:cNvPr id="6" name="Рисунок 5" descr="СОТ"/>
          <p:cNvPicPr/>
          <p:nvPr/>
        </p:nvPicPr>
        <p:blipFill>
          <a:blip r:embed="rId2" cstate="print">
            <a:lum bright="12000" contrast="42000"/>
          </a:blip>
          <a:srcRect/>
          <a:stretch>
            <a:fillRect/>
          </a:stretch>
        </p:blipFill>
        <p:spPr bwMode="auto">
          <a:xfrm>
            <a:off x="115428" y="24226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9020" y="692696"/>
            <a:ext cx="63001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специальное (коррекционное) образовательное учреждение для обучающихся,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воспитанников с ограниченными возможностями здоровья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коррекционная)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657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Санкт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Петербурга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5428" y="2077691"/>
            <a:ext cx="2944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СОЦИАЛИЗАЦИЯ-ОБУЧЕНИЕ-ТРУД</a:t>
            </a:r>
            <a:endParaRPr lang="ru-RU" sz="1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9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036495" cy="1440160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ts val="50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нормативных документов по профилактике детского дорожно-транспортного травматизма  ГБСКОУ школы № 657 Приморского района Санкт-Петербурга: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95536" y="2060848"/>
            <a:ext cx="864096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Приказ о назначении ответственного лица за работу по профилактике детского дорожно-транспортного травматизма </a:t>
            </a: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«Об организации работы по профилактике детского дорожно-транспортного травматизма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ГБСКОУ №657 на 2013-2014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год»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работы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ГБСКОУ  №657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профилактике ДДТТ на учебный год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Приказы о возложении ответственности за жизнь и здоровье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экскурсий, прогулок  (мероприятий вне учреждения)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 проведения целевых инструктажей 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перевозке воспитанников автомобильным транспортом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33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истема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профилактической работы по предупреждению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дорожно-транспортного травматизма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ГБСКОУ школы № 657 строится на взаимодействии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016747"/>
            <a:ext cx="2659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-родителей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-педагогического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196" y="3645024"/>
            <a:ext cx="431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-социальных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96" y="4340844"/>
            <a:ext cx="565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-РОЦ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БДД Приморского района «Китеж плюс»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196" y="5152659"/>
            <a:ext cx="848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-подразделением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ОГБДДД УВМД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 по Приморскому району Санкт- Петербурга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196" y="235443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-учащихся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урочной и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3233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основе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профилактической работы по предупреждению  детского дорожно-транспортного травматизма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ГБСКОУ школы № 657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2286919"/>
            <a:ext cx="710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высокой культуры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дисциплинированности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7" y="3573016"/>
            <a:ext cx="727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-обучение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 дорожного движения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7" y="4581128"/>
            <a:ext cx="828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учащихся и их родителей специальных знаний, умений, практических навыков и привычек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 на дорогах</a:t>
            </a:r>
          </a:p>
        </p:txBody>
      </p:sp>
    </p:spTree>
    <p:extLst>
      <p:ext uri="{BB962C8B-B14F-4D97-AF65-F5344CB8AC3E}">
        <p14:creationId xmlns:p14="http://schemas.microsoft.com/office/powerpoint/2010/main" xmlns="" val="37841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b="1" dirty="0" smtClean="0"/>
              <a:t>Основные направления </a:t>
            </a:r>
            <a:r>
              <a:rPr lang="ru-RU" sz="2800" b="1" dirty="0"/>
              <a:t>деятельности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ГБСКОУ </a:t>
            </a:r>
            <a:r>
              <a:rPr lang="ru-RU" sz="2800" b="1" dirty="0"/>
              <a:t>школы № 657 по профилактике ДДТТ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721" y="148478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Реализация основных и дополнительных образовательных программ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обучению правилам безопасного поведения на </a:t>
            </a:r>
            <a:r>
              <a:rPr lang="ru-RU" b="1" dirty="0" smtClean="0">
                <a:solidFill>
                  <a:srgbClr val="002060"/>
                </a:solidFill>
              </a:rPr>
              <a:t>дорогах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823" y="225643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Реализация системы  коррекционно-развивающих игровых занятий</a:t>
            </a:r>
            <a:r>
              <a:rPr lang="ru-RU" dirty="0">
                <a:solidFill>
                  <a:srgbClr val="002060"/>
                </a:solidFill>
              </a:rPr>
              <a:t>  по профилактике детского дорожно-транспортного травматизма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537" y="3048864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Организация  и проведение </a:t>
            </a:r>
            <a:r>
              <a:rPr lang="ru-RU" dirty="0">
                <a:solidFill>
                  <a:srgbClr val="002060"/>
                </a:solidFill>
              </a:rPr>
              <a:t>соревнований, выставок, профилактических акций, конкурсов, викторин по безопасности дорожного </a:t>
            </a:r>
            <a:r>
              <a:rPr lang="ru-RU" dirty="0" smtClean="0">
                <a:solidFill>
                  <a:srgbClr val="002060"/>
                </a:solidFill>
              </a:rPr>
              <a:t>движения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750" y="371417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Методическое сопровождение</a:t>
            </a:r>
            <a:r>
              <a:rPr lang="ru-RU" dirty="0">
                <a:solidFill>
                  <a:srgbClr val="002060"/>
                </a:solidFill>
              </a:rPr>
              <a:t>  профилактической работы по  ДДТТ в </a:t>
            </a:r>
            <a:r>
              <a:rPr lang="ru-RU" dirty="0" smtClean="0">
                <a:solidFill>
                  <a:srgbClr val="002060"/>
                </a:solidFill>
              </a:rPr>
              <a:t>школе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001" y="4293096"/>
            <a:ext cx="777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Создание и работа на базе школы отряда  «Юный пешеход»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306" y="4869160"/>
            <a:ext cx="856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Социальное партнерство</a:t>
            </a:r>
            <a:r>
              <a:rPr lang="ru-RU" dirty="0">
                <a:solidFill>
                  <a:srgbClr val="002060"/>
                </a:solidFill>
              </a:rPr>
              <a:t> с Детской районной библиотекой, Муниципальным округом «</a:t>
            </a:r>
            <a:r>
              <a:rPr lang="ru-RU" dirty="0" err="1">
                <a:solidFill>
                  <a:srgbClr val="002060"/>
                </a:solidFill>
              </a:rPr>
              <a:t>Юнтолово</a:t>
            </a:r>
            <a:r>
              <a:rPr lang="ru-RU" dirty="0">
                <a:solidFill>
                  <a:srgbClr val="002060"/>
                </a:solidFill>
              </a:rPr>
              <a:t>», учебно-производственным комбинатом «Новое поколение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>
                <a:solidFill>
                  <a:srgbClr val="002060"/>
                </a:solidFill>
              </a:rPr>
              <a:t>ГДОУ детским садом № </a:t>
            </a:r>
            <a:r>
              <a:rPr lang="ru-RU" dirty="0" smtClean="0">
                <a:solidFill>
                  <a:srgbClr val="002060"/>
                </a:solidFill>
              </a:rPr>
              <a:t>54, РОЦ БДД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537" y="5949280"/>
            <a:ext cx="873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Работа с родителями</a:t>
            </a:r>
            <a:r>
              <a:rPr lang="ru-RU" dirty="0">
                <a:solidFill>
                  <a:srgbClr val="002060"/>
                </a:solidFill>
              </a:rPr>
              <a:t> по вовлечению их в мероприятия по профилактике ДДТТ </a:t>
            </a:r>
          </a:p>
        </p:txBody>
      </p:sp>
    </p:spTree>
    <p:extLst>
      <p:ext uri="{BB962C8B-B14F-4D97-AF65-F5344CB8AC3E}">
        <p14:creationId xmlns:p14="http://schemas.microsoft.com/office/powerpoint/2010/main" xmlns="" val="12354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42988" y="188640"/>
            <a:ext cx="7072312" cy="98611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kern="0" dirty="0">
              <a:solidFill>
                <a:schemeClr val="accent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4344" y="476672"/>
            <a:ext cx="8229600" cy="28083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4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профилактической работы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ДДТТ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пособия по правилам и безопасности дорожного движения «Дорожная безопасность» для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классов»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авт. Данченко С.П.,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Форштат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правилам и безопасности дорожного движения в помощь учителям по проведению уроков  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5 - 9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классах»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авт. Григорян Н.В., Данченко С.П.,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Форштат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11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3429000"/>
            <a:ext cx="7848872" cy="3240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профилактической работы по  ДДТТ в школе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46" t="20062" r="26322" b="8518"/>
          <a:stretch/>
        </p:blipFill>
        <p:spPr bwMode="auto">
          <a:xfrm>
            <a:off x="5041074" y="1700808"/>
            <a:ext cx="3203334" cy="49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1" t="17936" r="50000" b="6618"/>
          <a:stretch/>
        </p:blipFill>
        <p:spPr bwMode="auto">
          <a:xfrm>
            <a:off x="719572" y="1700808"/>
            <a:ext cx="33483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719572" y="1700808"/>
            <a:ext cx="3348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067944" y="1700808"/>
            <a:ext cx="0" cy="515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 flipH="1">
            <a:off x="719572" y="6858000"/>
            <a:ext cx="3348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>
            <a:off x="719572" y="1733620"/>
            <a:ext cx="0" cy="512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/>
          <p:nvPr/>
        </p:nvCxnSpPr>
        <p:spPr>
          <a:xfrm flipV="1">
            <a:off x="5041074" y="1700808"/>
            <a:ext cx="3203334" cy="3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>
            <a:off x="8244408" y="1717214"/>
            <a:ext cx="0" cy="5140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5041074" y="1733620"/>
            <a:ext cx="0" cy="522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/>
          <p:nvPr/>
        </p:nvCxnSpPr>
        <p:spPr>
          <a:xfrm>
            <a:off x="5041074" y="6858000"/>
            <a:ext cx="3203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17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2232</TotalTime>
  <Words>1336</Words>
  <Application>Microsoft Office PowerPoint</Application>
  <PresentationFormat>Экран (4:3)</PresentationFormat>
  <Paragraphs>165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Организация профилактической работы по предупреждению детского дорожно-транспортного травматизма,  проводимой  ГБСКОУ  школой № 657  Приморского района Санкт-Петербурга</vt:lpstr>
      <vt:lpstr>Работа школы по профилактике ДДТТ регламентируется :</vt:lpstr>
      <vt:lpstr>Слайд 3</vt:lpstr>
      <vt:lpstr>Перечень нормативных документов по профилактике детского дорожно-транспортного травматизма  ГБСКОУ школы № 657 Приморского района Санкт-Петербурга:</vt:lpstr>
      <vt:lpstr>Система профилактической работы по предупреждению  детского дорожно-транспортного травматизма  ГБСКОУ школы № 657 строится на взаимодействии </vt:lpstr>
      <vt:lpstr>В основе системы профилактической работы по предупреждению  детского дорожно-транспортного травматизма  ГБСКОУ школы № 657</vt:lpstr>
      <vt:lpstr>Основные направления деятельности  ГБСКОУ школы № 657 по профилактике ДДТТ </vt:lpstr>
      <vt:lpstr>Методическое сопровождение профилактической работы  по  ДДТТ в школе  Учебные пособия по правилам и безопасности дорожного движения «Дорожная безопасность» для 5 - 9 классов»  (авт. Данченко С.П., Форштат .Л.) «Методические рекомендации по правилам и безопасности дорожного движения в помощь учителям по проведению уроков  в 5 - 9 классах»  (авт. Григорян Н.В., Данченко С.П., Форштат М.Л.)   </vt:lpstr>
      <vt:lpstr>Методическое сопровождение профилактической работы по  ДДТТ в школе</vt:lpstr>
      <vt:lpstr>Дополнительные образовательные программы</vt:lpstr>
      <vt:lpstr>Слайд 11</vt:lpstr>
      <vt:lpstr>Слайд 12</vt:lpstr>
      <vt:lpstr>Слайд 13</vt:lpstr>
      <vt:lpstr>Специально оборудованный кабинет по изучению правил дорожного движения  отв. педагог-организатор А.П. Юрков</vt:lpstr>
      <vt:lpstr>Отряд «Юный пешеход»</vt:lpstr>
      <vt:lpstr>Информация на стендах</vt:lpstr>
      <vt:lpstr>Сотрудничество с ГБДОУ детским садом № 54  Приморского района Санкт-Петербурга</vt:lpstr>
      <vt:lpstr>Сотрудничество с ГБДОУ детским садом № 54 </vt:lpstr>
      <vt:lpstr>   Взаимодействие сотрудниками ОГБДДД УВМД России  по Приморскому району  Санкт- Петербурга  </vt:lpstr>
      <vt:lpstr>Слайд 20</vt:lpstr>
      <vt:lpstr>Формы работы с родителями</vt:lpstr>
      <vt:lpstr>Сотрудничество с РОЦ БДД ГБОУ ДОД «Китеж плюс» </vt:lpstr>
      <vt:lpstr>Массовые мероприятия  (проводятся совместно с сотрудниками ОГИБДД)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Owner</dc:creator>
  <cp:lastModifiedBy>Owner</cp:lastModifiedBy>
  <cp:revision>242</cp:revision>
  <dcterms:created xsi:type="dcterms:W3CDTF">2008-09-24T11:26:44Z</dcterms:created>
  <dcterms:modified xsi:type="dcterms:W3CDTF">2014-02-04T17:33:51Z</dcterms:modified>
</cp:coreProperties>
</file>