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6" autoAdjust="0"/>
    <p:restoredTop sz="94660"/>
  </p:normalViewPr>
  <p:slideViewPr>
    <p:cSldViewPr>
      <p:cViewPr varScale="1">
        <p:scale>
          <a:sx n="86" d="100"/>
          <a:sy n="86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682B-9603-4618-B587-9A156A860428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999BEF-7998-4EA7-88F6-F674ACB732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682B-9603-4618-B587-9A156A860428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9BEF-7998-4EA7-88F6-F674ACB73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682B-9603-4618-B587-9A156A860428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9BEF-7998-4EA7-88F6-F674ACB73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9BD682B-9603-4618-B587-9A156A860428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8999BEF-7998-4EA7-88F6-F674ACB732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682B-9603-4618-B587-9A156A860428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9BEF-7998-4EA7-88F6-F674ACB732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682B-9603-4618-B587-9A156A860428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9BEF-7998-4EA7-88F6-F674ACB732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9BEF-7998-4EA7-88F6-F674ACB732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682B-9603-4618-B587-9A156A860428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682B-9603-4618-B587-9A156A860428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9BEF-7998-4EA7-88F6-F674ACB732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682B-9603-4618-B587-9A156A860428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9BEF-7998-4EA7-88F6-F674ACB73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9BD682B-9603-4618-B587-9A156A860428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8999BEF-7998-4EA7-88F6-F674ACB732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682B-9603-4618-B587-9A156A860428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999BEF-7998-4EA7-88F6-F674ACB732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9BD682B-9603-4618-B587-9A156A860428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8999BEF-7998-4EA7-88F6-F674ACB732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esktop\&#1044;&#1077;&#1085;&#1100;%20&#1085;&#1072;&#1091;&#1082;&#1080;\Gimn-studentov-Gaudeamus-igitur(muzofon.com).mp3" TargetMode="External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3.jpeg"/><Relationship Id="rId7" Type="http://schemas.openxmlformats.org/officeDocument/2006/relationships/image" Target="../media/image2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esktop\&#1044;&#1077;&#1085;&#1100;%20&#1085;&#1072;&#1091;&#1082;&#1080;\Gimn-studentov-Gaudeamus-igitur(muzofon.com).mp3" TargetMode="External"/><Relationship Id="rId6" Type="http://schemas.openxmlformats.org/officeDocument/2006/relationships/image" Target="../media/image25.jpeg"/><Relationship Id="rId5" Type="http://schemas.openxmlformats.org/officeDocument/2006/relationships/image" Target="../media/image14.jpeg"/><Relationship Id="rId10" Type="http://schemas.openxmlformats.org/officeDocument/2006/relationships/image" Target="../media/image22.png"/><Relationship Id="rId4" Type="http://schemas.openxmlformats.org/officeDocument/2006/relationships/image" Target="../media/image24.jpeg"/><Relationship Id="rId9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60232" y="3717032"/>
            <a:ext cx="2185120" cy="11430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Составители: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Грачева О.Л.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Иванова Н.В.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День российской науки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92080" y="404664"/>
            <a:ext cx="33123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 smtClean="0"/>
              <a:t>О сколько нам открытий чудных</a:t>
            </a:r>
            <a:br>
              <a:rPr lang="ru-RU" sz="1600" dirty="0" smtClean="0"/>
            </a:br>
            <a:r>
              <a:rPr lang="ru-RU" sz="1600" dirty="0" smtClean="0"/>
              <a:t>Готовит просвещенья дух</a:t>
            </a:r>
            <a:br>
              <a:rPr lang="ru-RU" sz="1600" dirty="0" smtClean="0"/>
            </a:br>
            <a:r>
              <a:rPr lang="ru-RU" sz="1600" dirty="0" smtClean="0"/>
              <a:t>И опыт, сын ошибок трудных, </a:t>
            </a:r>
            <a:br>
              <a:rPr lang="ru-RU" sz="1600" dirty="0" smtClean="0"/>
            </a:br>
            <a:r>
              <a:rPr lang="ru-RU" sz="1600" dirty="0" smtClean="0"/>
              <a:t>И гений, парадоксов друг!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А.С.Пушкин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unnatural.ru/wp-content/uploads/2013/05/051613_1315_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3" y="994551"/>
            <a:ext cx="7920879" cy="517075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11560" y="548680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Сейчас Циолковского называют «отцом мировой космонавтики».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068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err="1" smtClean="0"/>
              <a:t>Алекса́ндр</a:t>
            </a:r>
            <a:r>
              <a:rPr lang="ru-RU" dirty="0" smtClean="0"/>
              <a:t> </a:t>
            </a:r>
            <a:r>
              <a:rPr lang="ru-RU" dirty="0" err="1" smtClean="0"/>
              <a:t>Степа́нович</a:t>
            </a:r>
            <a:r>
              <a:rPr lang="ru-RU" dirty="0" smtClean="0"/>
              <a:t> </a:t>
            </a:r>
            <a:r>
              <a:rPr lang="ru-RU" dirty="0" err="1" smtClean="0"/>
              <a:t>Попо́в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1859-1905</a:t>
            </a:r>
            <a:endParaRPr lang="ru-RU" dirty="0"/>
          </a:p>
        </p:txBody>
      </p:sp>
      <p:pic>
        <p:nvPicPr>
          <p:cNvPr id="4" name="Содержимое 3" descr="http://upload.wikimedia.org/wikipedia/commons/thumb/a/a8/Alexander_Stepanovich_Popov.jpg/466px-Alexander_Stepanovich_Popov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4048" y="836712"/>
            <a:ext cx="355684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3568" y="1412777"/>
            <a:ext cx="42484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Р</a:t>
            </a:r>
            <a:r>
              <a:rPr lang="ru-RU" sz="2400" dirty="0" smtClean="0">
                <a:solidFill>
                  <a:schemeClr val="bg1"/>
                </a:solidFill>
              </a:rPr>
              <a:t>усский физик и электротехник, профессор, изобретатель. Почётный инженер-электрик. </a:t>
            </a:r>
            <a:r>
              <a:rPr lang="ru-RU" sz="2400" dirty="0">
                <a:solidFill>
                  <a:schemeClr val="bg1"/>
                </a:solidFill>
              </a:rPr>
              <a:t>И</a:t>
            </a:r>
            <a:r>
              <a:rPr lang="ru-RU" sz="2400" dirty="0" smtClean="0">
                <a:solidFill>
                  <a:schemeClr val="bg1"/>
                </a:solidFill>
              </a:rPr>
              <a:t>зобретатель радио.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В России одним из первых занялся изучением электромагнитных волн. Он ставил своей непосредственной задачей построить прибор для передачи сигналов на большие расстояния.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http://sdelanounas.ru/i/d/3/d3d3LjIxLmJ5L3B1Yi9uZXdzLzIwMTIvMDUvMTMzNjM4MjUyNjY0ODM4MC5qcGc_X19pZD0zMDQ3Nw==.jpg"/>
          <p:cNvPicPr>
            <a:picLocks noGrp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860032" y="3356992"/>
            <a:ext cx="3600400" cy="306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Изобретения Попова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5602" name="Picture 2" descr="http://internetua.com/upload/content/53/0a/b_17876_radio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63688" y="1340768"/>
            <a:ext cx="3729203" cy="2796902"/>
          </a:xfrm>
          <a:prstGeom prst="rect">
            <a:avLst/>
          </a:prstGeom>
          <a:noFill/>
        </p:spPr>
      </p:pic>
      <p:pic>
        <p:nvPicPr>
          <p:cNvPr id="25604" name="Picture 4" descr="http://s15.radikal.ru/i189/1112/93/c6164faafc6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528" y="3933056"/>
            <a:ext cx="2618211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ochevidets.ru/userfiles/2012/08/15/b4c3f5d19f.jpg"/>
          <p:cNvPicPr>
            <a:picLocks noGrp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476672"/>
            <a:ext cx="8064896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Зинаида Виссарионовна </a:t>
            </a:r>
            <a:r>
              <a:rPr lang="ru-RU" dirty="0" err="1" smtClean="0"/>
              <a:t>Ермольева</a:t>
            </a:r>
            <a:r>
              <a:rPr lang="ru-RU" dirty="0" smtClean="0"/>
              <a:t> 1898-1974,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3826768" cy="4572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Выдающийся советский ученый-микробиолог и эпидемиолог, создатель антибиотиков в СССР.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26626" name="Picture 2" descr="&amp;Fcy;&amp;acy;&amp;jcy;&amp;lcy;:&amp;IEcy;&amp;rcy;&amp;mcy;&amp;ocy;&amp;lcy;&amp;softcy;&amp;iecy;&amp;vcy;&amp;acy; &amp;Zcy;&amp;icy;&amp;ncy;&amp;acy;&amp;icy;&amp;dcy;&amp;acy; &amp;Vcy;&amp;icy;&amp;scy;&amp;scy;&amp;acy;&amp;rcy;&amp;icy;&amp;ocy;&amp;ncy;&amp;ocy;&amp;vcy;&amp;ncy;&amp;acy;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764704"/>
            <a:ext cx="4191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6" name="Picture 8" descr="http://tuberkulez-simptom.ru/images/ozdorovlenie_penicilin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544" y="260648"/>
            <a:ext cx="8209077" cy="6336704"/>
          </a:xfrm>
          <a:prstGeom prst="rect">
            <a:avLst/>
          </a:prstGeom>
          <a:noFill/>
        </p:spPr>
      </p:pic>
      <p:pic>
        <p:nvPicPr>
          <p:cNvPr id="27654" name="Picture 6" descr="http://meduniver.com/Medical/Microbiology/Img/10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80112" y="2060848"/>
            <a:ext cx="3072340" cy="4320480"/>
          </a:xfrm>
          <a:prstGeom prst="rect">
            <a:avLst/>
          </a:prstGeom>
          <a:noFill/>
        </p:spPr>
      </p:pic>
      <p:pic>
        <p:nvPicPr>
          <p:cNvPr id="9" name="Gimn-studentov-Gaudeamus-igitur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email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6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8" name="Picture 6" descr="http://img1.liveinternet.ru/images/attach/c/8/99/454/99454977_5118925_Akademiya_nayk_1_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260648"/>
            <a:ext cx="8434464" cy="6337500"/>
          </a:xfrm>
          <a:prstGeom prst="rect">
            <a:avLst/>
          </a:prstGeom>
          <a:noFill/>
        </p:spPr>
      </p:pic>
      <p:pic>
        <p:nvPicPr>
          <p:cNvPr id="4" name="Picture 2" descr="&amp;Fcy;&amp;acy;&amp;jcy;&amp;lcy;:&amp;IEcy;&amp;rcy;&amp;mcy;&amp;ocy;&amp;lcy;&amp;softcy;&amp;iecy;&amp;vcy;&amp;acy; &amp;Zcy;&amp;icy;&amp;ncy;&amp;acy;&amp;icy;&amp;dcy;&amp;acy; &amp;Vcy;&amp;icy;&amp;scy;&amp;scy;&amp;acy;&amp;rcy;&amp;icy;&amp;ocy;&amp;ncy;&amp;ocy;&amp;vcy;&amp;ncy;&amp;acy;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528" y="3573016"/>
            <a:ext cx="2166938" cy="2954337"/>
          </a:xfrm>
          <a:prstGeom prst="rect">
            <a:avLst/>
          </a:prstGeom>
          <a:noFill/>
        </p:spPr>
      </p:pic>
      <p:pic>
        <p:nvPicPr>
          <p:cNvPr id="5" name="Содержимое 3" descr="http://upload.wikimedia.org/wikipedia/commons/thumb/a/a8/Alexander_Stepanovich_Popov.jpg/466px-Alexander_Stepanovich_Popov.jpg"/>
          <p:cNvPicPr>
            <a:picLocks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12160" y="188640"/>
            <a:ext cx="2736304" cy="3275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www.testpilot.ru/espace/bibl/glushko/razv/09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372200" y="3573016"/>
            <a:ext cx="2232248" cy="2986089"/>
          </a:xfrm>
          <a:prstGeom prst="rect">
            <a:avLst/>
          </a:prstGeom>
          <a:noFill/>
        </p:spPr>
      </p:pic>
      <p:pic>
        <p:nvPicPr>
          <p:cNvPr id="7" name="Содержимое 3" descr="File:Yablochkov 1.jpg"/>
          <p:cNvPicPr>
            <a:picLocks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059832" y="332656"/>
            <a:ext cx="2448272" cy="272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6" descr="http://rusportrait.ru/gal2/s10-1.jpg"/>
          <p:cNvPicPr>
            <a:picLocks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987824" y="3212976"/>
            <a:ext cx="280831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2" descr="http://www.edu.cap.ru/Home/4680/foto/news/februare_2011/februare_08_2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95536" y="332656"/>
            <a:ext cx="2232248" cy="3018140"/>
          </a:xfrm>
          <a:prstGeom prst="rect">
            <a:avLst/>
          </a:prstGeom>
          <a:noFill/>
        </p:spPr>
      </p:pic>
      <p:pic>
        <p:nvPicPr>
          <p:cNvPr id="14" name="Gimn-studentov-Gaudeamus-igitur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 cstate="email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4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251520" y="404664"/>
            <a:ext cx="8568952" cy="5691336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8 февраля в России отмечается День российской науки. День российской науки – важный праздник, ведь больше, чем за два века Россия подарила миру множество величайших открытий и имен. Среди них такие громкие фамилии как Павлов, Циолковский, Ломоносов, Менделеев и еще много других. Благодаря российским ученым именно в России впервые был запущен искусственный спутник Земли, а также была эксплуатирована первая атомная станция.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Научные открытия приводят к изменениям во всех сферах жизни, служат одним из основных показателей развития общества 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 dirty="0" smtClean="0"/>
              <a:t>1711-1765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Первый русский учёный-естествоиспытатель мирового значения. Астроном, приборостроитель, географ, металлург, геолог, поэт, утвердил основания современного русского литературного языка, художник, историк.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b="1" dirty="0" smtClean="0"/>
              <a:t>Михаи́л Васи́льевич Ломоно́сов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http://rusportrait.ru/gal2/s10-1.jpg"/>
          <p:cNvPicPr>
            <a:picLocks noGrp="1"/>
          </p:cNvPicPr>
          <p:nvPr>
            <p:ph sz="quarter" idx="4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4008" y="1412776"/>
            <a:ext cx="388843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5184576" cy="338437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Современники нередко называли Ломоносова «изобретателем мозаики в России». Действительно, в Русской мозаике </a:t>
            </a:r>
            <a:r>
              <a:rPr lang="en-US" sz="2400" dirty="0" smtClean="0">
                <a:solidFill>
                  <a:schemeClr val="bg1"/>
                </a:solidFill>
              </a:rPr>
              <a:t>XVIII</a:t>
            </a:r>
            <a:r>
              <a:rPr lang="ru-RU" sz="2400" dirty="0" smtClean="0">
                <a:solidFill>
                  <a:schemeClr val="bg1"/>
                </a:solidFill>
              </a:rPr>
              <a:t> века все было создано Ломоносовым, его передовыми научными знаниями… безошибочными художественным чутьем.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http://900igr.net/datas/fizika/Mozaika-Lomonosov/0015-015-Sovremenniki-neredko-nazyvali-Lomonosova-izobretatelem-mozaiki-v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6056" y="1916832"/>
            <a:ext cx="3384376" cy="443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552" y="-4707880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200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j-ea"/>
                <a:cs typeface="+mj-cs"/>
              </a:rPr>
              <a:t>Ломоносова «изобретателем мозаики в России». Действительно, в Русской мозаике </a:t>
            </a:r>
            <a:r>
              <a:rPr lang="en-US" sz="4200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j-ea"/>
                <a:cs typeface="+mj-cs"/>
              </a:rPr>
              <a:t>XVIII</a:t>
            </a:r>
            <a:r>
              <a:rPr lang="ru-RU" sz="4200" spc="-1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j-ea"/>
                <a:cs typeface="+mj-cs"/>
              </a:rPr>
              <a:t> века все было создано Ломоносовым, его передовыми научными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900igr.net/datai/fizika/Mikhail-Vasilevich-Lomonosov/0009-007-V-Marburge-Mikhail-Lomonosov-sozdajot-svojo-Pismo-o-pravilakh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64088" y="476672"/>
            <a:ext cx="3207544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upload.wikimedia.org/wikipedia/commons/thumb/f/ff/Lomonocov_s_Aerodynamic_Machine_01.jpg/443px-Lomonocov_s_Aerodynamic_Machine_01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536" y="1412776"/>
            <a:ext cx="4320480" cy="4940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 smtClean="0"/>
              <a:t>Па́вел Никола́евич Я́блочков</a:t>
            </a:r>
            <a:endParaRPr lang="ru-RU" dirty="0"/>
          </a:p>
        </p:txBody>
      </p:sp>
      <p:pic>
        <p:nvPicPr>
          <p:cNvPr id="4" name="Содержимое 3" descr="File:Yablochkov 1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4008" y="1628800"/>
            <a:ext cx="3810000" cy="424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3187953"/>
            <a:ext cx="35283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525498"/>
            <a:ext cx="46600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1847-1894</a:t>
            </a:r>
            <a:endParaRPr lang="ru-RU" sz="24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2132856"/>
            <a:ext cx="38164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Р</a:t>
            </a:r>
            <a:r>
              <a:rPr lang="ru-RU" sz="2400" dirty="0" smtClean="0">
                <a:solidFill>
                  <a:schemeClr val="bg1"/>
                </a:solidFill>
              </a:rPr>
              <a:t>усский электротехник, военный инженер, изобретатель. Известен разработкой дуговой лампы (вошедшей в историю под названием «свеча Яблочкова») и другими изобретениями в области электротехники.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chemeClr val="bg1"/>
                </a:solidFill>
              </a:rPr>
              <a:t>«Свеча Яблочкова»</a:t>
            </a:r>
            <a:endParaRPr lang="ru-RU" dirty="0"/>
          </a:p>
        </p:txBody>
      </p:sp>
      <p:pic>
        <p:nvPicPr>
          <p:cNvPr id="3" name="Рисунок 2" descr="http://www.aoepos.com.ua/wp-content/uploads/2013/03/32619_or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600" y="2276872"/>
            <a:ext cx="20383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 descr="http://img0.liveinternet.ru/images/attach/b/3/20/20/20020541_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92080" y="836712"/>
            <a:ext cx="2880320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08448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Константи́н</a:t>
            </a:r>
            <a:r>
              <a:rPr lang="ru-RU" b="1" dirty="0" smtClean="0"/>
              <a:t> </a:t>
            </a:r>
            <a:r>
              <a:rPr lang="ru-RU" b="1" dirty="0" err="1" smtClean="0"/>
              <a:t>Эдуа́рдович</a:t>
            </a:r>
            <a:r>
              <a:rPr lang="ru-RU" b="1" dirty="0" smtClean="0"/>
              <a:t> </a:t>
            </a:r>
            <a:r>
              <a:rPr lang="ru-RU" b="1" dirty="0" err="1" smtClean="0"/>
              <a:t>Циолко́вский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1857-1935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482" name="Picture 2" descr="http://www.testpilot.ru/espace/bibl/glushko/razv/0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2311340"/>
            <a:ext cx="3096344" cy="414199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851920" y="1628800"/>
            <a:ext cx="48965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Р</a:t>
            </a:r>
            <a:r>
              <a:rPr lang="ru-RU" sz="2400" dirty="0" smtClean="0">
                <a:solidFill>
                  <a:schemeClr val="bg1"/>
                </a:solidFill>
              </a:rPr>
              <a:t>оссийский и советский учёный-самоучка и изобретатель, школьный учитель. Основоположник теоретической космонавтики. Обосновал использование ракет для полётов в космос, пришёл к выводу о необходимости использования «ракетных поездов» — прототипов многоступенчатых ракет. Основные научные труды относятся к аэронавтике, </a:t>
            </a:r>
            <a:r>
              <a:rPr lang="ru-RU" sz="2400" dirty="0" err="1" smtClean="0">
                <a:solidFill>
                  <a:schemeClr val="bg1"/>
                </a:solidFill>
              </a:rPr>
              <a:t>ракетодинамике</a:t>
            </a:r>
            <a:r>
              <a:rPr lang="ru-RU" sz="2400" dirty="0" smtClean="0">
                <a:solidFill>
                  <a:schemeClr val="bg1"/>
                </a:solidFill>
              </a:rPr>
              <a:t> и космонавтике.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upload.wikimedia.org/wikipedia/commons/thumb/0/0e/Chertrg_Tsiolkovsky.jpg/300px-Chertrg_Tsiolkovsky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404664"/>
            <a:ext cx="4035613" cy="367240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55576" y="4221088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Чертеж первого космического корабля К. Э. Циолковского.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1510" name="Picture 6" descr="http://www.nepidom.ru/upload/c/f/1/500e507dd7c7d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4008" y="3717032"/>
            <a:ext cx="4026024" cy="208823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220072" y="2636912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Дирижабль, разработанный Циолковским.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975e865d74f8d89d745b7795633f2a82c9ead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128</TotalTime>
  <Words>339</Words>
  <Application>Microsoft Office PowerPoint</Application>
  <PresentationFormat>Экран (4:3)</PresentationFormat>
  <Paragraphs>27</Paragraphs>
  <Slides>16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День российской науки</vt:lpstr>
      <vt:lpstr>Слайд 2</vt:lpstr>
      <vt:lpstr>Михаи́л Васи́льевич Ломоно́сов</vt:lpstr>
      <vt:lpstr>Современники нередко называли Ломоносова «изобретателем мозаики в России». Действительно, в Русской мозаике XVIII века все было создано Ломоносовым, его передовыми научными знаниями… безошибочными художественным чутьем.</vt:lpstr>
      <vt:lpstr>Слайд 5</vt:lpstr>
      <vt:lpstr>Па́вел Никола́евич Я́блочков</vt:lpstr>
      <vt:lpstr>«Свеча Яблочкова»</vt:lpstr>
      <vt:lpstr>Константи́н Эдуа́рдович Циолко́вский  1857-1935</vt:lpstr>
      <vt:lpstr>Слайд 9</vt:lpstr>
      <vt:lpstr>Слайд 10</vt:lpstr>
      <vt:lpstr>  Алекса́ндр Степа́нович Попо́в  1859-1905</vt:lpstr>
      <vt:lpstr>Изобретения Попова</vt:lpstr>
      <vt:lpstr>Слайд 13</vt:lpstr>
      <vt:lpstr>Зинаида Виссарионовна Ермольева 1898-1974,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науки</dc:title>
  <dc:creator>Зададаева</dc:creator>
  <cp:lastModifiedBy>Яна</cp:lastModifiedBy>
  <cp:revision>15</cp:revision>
  <dcterms:created xsi:type="dcterms:W3CDTF">2014-02-10T06:58:34Z</dcterms:created>
  <dcterms:modified xsi:type="dcterms:W3CDTF">2014-02-26T12:35:05Z</dcterms:modified>
</cp:coreProperties>
</file>